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99.xml" ContentType="application/vnd.openxmlformats-officedocument.customXmlProperties+xml"/>
  <Override PartName="/customXml/itemProps200.xml" ContentType="application/vnd.openxmlformats-officedocument.customXmlProperties+xml"/>
  <Override PartName="/customXml/itemProps201.xml" ContentType="application/vnd.openxmlformats-officedocument.customXmlProperties+xml"/>
  <Override PartName="/customXml/itemProps202.xml" ContentType="application/vnd.openxmlformats-officedocument.customXmlProperties+xml"/>
  <Override PartName="/customXml/itemProps203.xml" ContentType="application/vnd.openxmlformats-officedocument.customXmlProperties+xml"/>
  <Override PartName="/customXml/itemProps204.xml" ContentType="application/vnd.openxmlformats-officedocument.customXmlProperties+xml"/>
  <Override PartName="/customXml/itemProps205.xml" ContentType="application/vnd.openxmlformats-officedocument.customXmlProperties+xml"/>
  <Override PartName="/customXml/itemProps206.xml" ContentType="application/vnd.openxmlformats-officedocument.customXmlProperties+xml"/>
  <Override PartName="/customXml/itemProps207.xml" ContentType="application/vnd.openxmlformats-officedocument.customXmlProperties+xml"/>
  <Override PartName="/customXml/itemProps208.xml" ContentType="application/vnd.openxmlformats-officedocument.customXmlProperties+xml"/>
  <Override PartName="/customXml/itemProps209.xml" ContentType="application/vnd.openxmlformats-officedocument.customXmlProperties+xml"/>
  <Override PartName="/customXml/itemProps210.xml" ContentType="application/vnd.openxmlformats-officedocument.customXmlProperties+xml"/>
  <Override PartName="/customXml/itemProps211.xml" ContentType="application/vnd.openxmlformats-officedocument.customXmlProperties+xml"/>
  <Override PartName="/customXml/itemProps212.xml" ContentType="application/vnd.openxmlformats-officedocument.customXmlProperties+xml"/>
  <Override PartName="/customXml/itemProps213.xml" ContentType="application/vnd.openxmlformats-officedocument.customXmlProperties+xml"/>
  <Override PartName="/customXml/itemProps214.xml" ContentType="application/vnd.openxmlformats-officedocument.customXmlProperties+xml"/>
  <Override PartName="/customXml/itemProps215.xml" ContentType="application/vnd.openxmlformats-officedocument.customXmlProperties+xml"/>
  <Override PartName="/customXml/itemProps216.xml" ContentType="application/vnd.openxmlformats-officedocument.customXmlProperties+xml"/>
  <Override PartName="/customXml/itemProps217.xml" ContentType="application/vnd.openxmlformats-officedocument.customXmlProperties+xml"/>
  <Override PartName="/customXml/itemProps218.xml" ContentType="application/vnd.openxmlformats-officedocument.customXmlProperties+xml"/>
  <Override PartName="/customXml/itemProps219.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handoutMasters/handoutMaster1.xml" ContentType="application/vnd.openxmlformats-officedocument.presentationml.handoutMaster+xml"/>
  <Override PartName="/ppt/media/image4.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3"/>
  </p:sldMasterIdLst>
  <p:notesMasterIdLst>
    <p:notesMasterId r:id="rId8"/>
  </p:notesMasterIdLst>
  <p:handoutMasterIdLst>
    <p:handoutMasterId r:id="rId25"/>
  </p:handoutMasterIdLst>
  <p:sldIdLst>
    <p:sldId id="297" r:id="rId4"/>
    <p:sldId id="375" r:id="rId5"/>
    <p:sldId id="350" r:id="rId6"/>
    <p:sldId id="376" r:id="rId7"/>
    <p:sldId id="379" r:id="rId9"/>
    <p:sldId id="377" r:id="rId10"/>
    <p:sldId id="378" r:id="rId11"/>
    <p:sldId id="386" r:id="rId12"/>
    <p:sldId id="398" r:id="rId13"/>
    <p:sldId id="397" r:id="rId14"/>
    <p:sldId id="387" r:id="rId15"/>
    <p:sldId id="396" r:id="rId16"/>
    <p:sldId id="356" r:id="rId17"/>
    <p:sldId id="357" r:id="rId18"/>
    <p:sldId id="385" r:id="rId19"/>
    <p:sldId id="358" r:id="rId20"/>
    <p:sldId id="363" r:id="rId21"/>
    <p:sldId id="365" r:id="rId22"/>
    <p:sldId id="367" r:id="rId23"/>
    <p:sldId id="307" r:id="rId24"/>
  </p:sldIdLst>
  <p:sldSz cx="12192000" cy="6858000"/>
  <p:notesSz cx="6858000" cy="9144000"/>
  <p:embeddedFontLst>
    <p:embeddedFont>
      <p:font typeface="MiSans Bold" panose="02010600030101010101" charset="-122"/>
      <p:regular r:id="rId29"/>
    </p:embeddedFont>
    <p:embeddedFont>
      <p:font typeface="华文新魏" panose="02010800040101010101" charset="-122"/>
      <p:regular r:id="rId30"/>
    </p:embeddedFont>
    <p:embeddedFont>
      <p:font typeface="华文楷体" panose="02010600040101010101" charset="-122"/>
      <p:regular r:id="rId31"/>
    </p:embeddedFont>
    <p:embeddedFont>
      <p:font typeface="汉仪菱心体简" panose="02010400000101010101" charset="-122"/>
      <p:regular r:id="rId32"/>
    </p:embeddedFont>
  </p:embeddedFontLst>
  <p:custDataLst>
    <p:tags r:id="rId5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1B15"/>
    <a:srgbClr val="861B11"/>
    <a:srgbClr val="FFFFFF"/>
    <a:srgbClr val="596A89"/>
    <a:srgbClr val="C7C75A"/>
    <a:srgbClr val="E2B86E"/>
    <a:srgbClr val="1F3665"/>
    <a:srgbClr val="9B0813"/>
    <a:srgbClr val="BCA993"/>
    <a:srgbClr val="7E26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78" autoAdjust="0"/>
    <p:restoredTop sz="94660"/>
  </p:normalViewPr>
  <p:slideViewPr>
    <p:cSldViewPr snapToGrid="0" showGuides="1">
      <p:cViewPr>
        <p:scale>
          <a:sx n="106" d="100"/>
          <a:sy n="106" d="100"/>
        </p:scale>
        <p:origin x="2514" y="1248"/>
      </p:cViewPr>
      <p:guideLst>
        <p:guide orient="horz" pos="2182"/>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notesMaster" Target="notesMasters/notesMaster1.xml"/><Relationship Id="rId7" Type="http://schemas.openxmlformats.org/officeDocument/2006/relationships/slide" Target="slides/slide4.xml"/><Relationship Id="rId6" Type="http://schemas.openxmlformats.org/officeDocument/2006/relationships/slide" Target="slides/slide3.xml"/><Relationship Id="rId54" Type="http://schemas.openxmlformats.org/officeDocument/2006/relationships/tags" Target="tags/tag220.xml"/><Relationship Id="rId53" Type="http://schemas.openxmlformats.org/officeDocument/2006/relationships/customXml" Target="../customXml/item21.xml"/><Relationship Id="rId52" Type="http://schemas.openxmlformats.org/officeDocument/2006/relationships/customXml" Target="../customXml/item20.xml"/><Relationship Id="rId51" Type="http://schemas.openxmlformats.org/officeDocument/2006/relationships/customXml" Target="../customXml/item19.xml"/><Relationship Id="rId50" Type="http://schemas.openxmlformats.org/officeDocument/2006/relationships/customXml" Target="../customXml/item18.xml"/><Relationship Id="rId5" Type="http://schemas.openxmlformats.org/officeDocument/2006/relationships/slide" Target="slides/slide2.xml"/><Relationship Id="rId49" Type="http://schemas.openxmlformats.org/officeDocument/2006/relationships/customXml" Target="../customXml/item17.xml"/><Relationship Id="rId48" Type="http://schemas.openxmlformats.org/officeDocument/2006/relationships/customXml" Target="../customXml/item16.xml"/><Relationship Id="rId47" Type="http://schemas.openxmlformats.org/officeDocument/2006/relationships/customXml" Target="../customXml/item15.xml"/><Relationship Id="rId46" Type="http://schemas.openxmlformats.org/officeDocument/2006/relationships/customXml" Target="../customXml/item14.xml"/><Relationship Id="rId45" Type="http://schemas.openxmlformats.org/officeDocument/2006/relationships/customXml" Target="../customXml/item13.xml"/><Relationship Id="rId44" Type="http://schemas.openxmlformats.org/officeDocument/2006/relationships/customXml" Target="../customXml/item12.xml"/><Relationship Id="rId43" Type="http://schemas.openxmlformats.org/officeDocument/2006/relationships/customXml" Target="../customXml/item11.xml"/><Relationship Id="rId42" Type="http://schemas.openxmlformats.org/officeDocument/2006/relationships/customXml" Target="../customXml/item10.xml"/><Relationship Id="rId41" Type="http://schemas.openxmlformats.org/officeDocument/2006/relationships/customXml" Target="../customXml/item9.xml"/><Relationship Id="rId40" Type="http://schemas.openxmlformats.org/officeDocument/2006/relationships/customXml" Target="../customXml/item8.xml"/><Relationship Id="rId4" Type="http://schemas.openxmlformats.org/officeDocument/2006/relationships/slide" Target="slides/slide1.xml"/><Relationship Id="rId39" Type="http://schemas.openxmlformats.org/officeDocument/2006/relationships/customXml" Target="../customXml/item7.xml"/><Relationship Id="rId38" Type="http://schemas.openxmlformats.org/officeDocument/2006/relationships/customXml" Target="../customXml/item6.xml"/><Relationship Id="rId37" Type="http://schemas.openxmlformats.org/officeDocument/2006/relationships/customXml" Target="../customXml/item5.xml"/><Relationship Id="rId36" Type="http://schemas.openxmlformats.org/officeDocument/2006/relationships/customXml" Target="../customXml/item4.xml"/><Relationship Id="rId35" Type="http://schemas.openxmlformats.org/officeDocument/2006/relationships/customXml" Target="../customXml/item3.xml"/><Relationship Id="rId34" Type="http://schemas.openxmlformats.org/officeDocument/2006/relationships/customXml" Target="../customXml/item2.xml"/><Relationship Id="rId33" Type="http://schemas.openxmlformats.org/officeDocument/2006/relationships/customXml" Target="../customXml/item1.xml"/><Relationship Id="rId32" Type="http://schemas.openxmlformats.org/officeDocument/2006/relationships/font" Target="fonts/font4.fntdata"/><Relationship Id="rId31" Type="http://schemas.openxmlformats.org/officeDocument/2006/relationships/font" Target="fonts/font3.fntdata"/><Relationship Id="rId30" Type="http://schemas.openxmlformats.org/officeDocument/2006/relationships/font" Target="fonts/font2.fntdata"/><Relationship Id="rId3" Type="http://schemas.openxmlformats.org/officeDocument/2006/relationships/slideMaster" Target="slideMasters/slideMaster2.xml"/><Relationship Id="rId29" Type="http://schemas.openxmlformats.org/officeDocument/2006/relationships/font" Target="fonts/font1.fntdata"/><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iSans Bold" panose="02010600030101010101" charset="-122"/>
              <a:ea typeface="MiSans Bold" panose="02010600030101010101"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MiSans Bold" panose="02010600030101010101" charset="-122"/>
              </a:rPr>
            </a:fld>
            <a:endParaRPr lang="zh-CN" altLang="en-US">
              <a:latin typeface="MiSans Bold" panose="02010600030101010101"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iSans Bold" panose="02010600030101010101" charset="-122"/>
              <a:ea typeface="MiSans Bold" panose="02010600030101010101"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MiSans Bold" panose="02010600030101010101" charset="-122"/>
              </a:rPr>
            </a:fld>
            <a:endParaRPr lang="zh-CN" altLang="en-US">
              <a:latin typeface="MiSans Bold" panose="02010600030101010101"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2.png>
</file>

<file path=ppt/media/image3.png>
</file>

<file path=ppt/media/image4.sv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Sans Bold" panose="02010600030101010101" charset="-122"/>
                <a:ea typeface="MiSans Bold" panose="02010600030101010101"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Sans Bold" panose="02010600030101010101" charset="-122"/>
                <a:ea typeface="MiSans Bold" panose="02010600030101010101"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Sans Bold" panose="02010600030101010101" charset="-122"/>
                <a:ea typeface="MiSans Bold" panose="02010600030101010101"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Sans Bold" panose="02010600030101010101" charset="-122"/>
                <a:ea typeface="MiSans Bold" panose="02010600030101010101"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Sans Bold" panose="02010600030101010101" charset="-122"/>
        <a:ea typeface="MiSans Bold" panose="02010600030101010101" charset="-122"/>
        <a:cs typeface="+mn-cs"/>
      </a:defRPr>
    </a:lvl1pPr>
    <a:lvl2pPr marL="457200" algn="l" defTabSz="914400" rtl="0" eaLnBrk="1" latinLnBrk="0" hangingPunct="1">
      <a:defRPr sz="1200" kern="1200">
        <a:solidFill>
          <a:schemeClr val="tx1"/>
        </a:solidFill>
        <a:latin typeface="MiSans Bold" panose="02010600030101010101" charset="-122"/>
        <a:ea typeface="MiSans Bold" panose="02010600030101010101" charset="-122"/>
        <a:cs typeface="+mn-cs"/>
      </a:defRPr>
    </a:lvl2pPr>
    <a:lvl3pPr marL="914400" algn="l" defTabSz="914400" rtl="0" eaLnBrk="1" latinLnBrk="0" hangingPunct="1">
      <a:defRPr sz="1200" kern="1200">
        <a:solidFill>
          <a:schemeClr val="tx1"/>
        </a:solidFill>
        <a:latin typeface="MiSans Bold" panose="02010600030101010101" charset="-122"/>
        <a:ea typeface="MiSans Bold" panose="02010600030101010101" charset="-122"/>
        <a:cs typeface="+mn-cs"/>
      </a:defRPr>
    </a:lvl3pPr>
    <a:lvl4pPr marL="1371600" algn="l" defTabSz="914400" rtl="0" eaLnBrk="1" latinLnBrk="0" hangingPunct="1">
      <a:defRPr sz="1200" kern="1200">
        <a:solidFill>
          <a:schemeClr val="tx1"/>
        </a:solidFill>
        <a:latin typeface="MiSans Bold" panose="02010600030101010101" charset="-122"/>
        <a:ea typeface="MiSans Bold" panose="02010600030101010101" charset="-122"/>
        <a:cs typeface="+mn-cs"/>
      </a:defRPr>
    </a:lvl4pPr>
    <a:lvl5pPr marL="1828800" algn="l" defTabSz="914400" rtl="0" eaLnBrk="1" latinLnBrk="0" hangingPunct="1">
      <a:defRPr sz="1200" kern="1200">
        <a:solidFill>
          <a:schemeClr val="tx1"/>
        </a:solidFill>
        <a:latin typeface="MiSans Bold" panose="02010600030101010101" charset="-122"/>
        <a:ea typeface="MiSans Bold" panose="02010600030101010101"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 Id="rId3" Type="http://schemas.openxmlformats.org/officeDocument/2006/relationships/tags" Target="../tags/tag74.xml"/><Relationship Id="rId2" Type="http://schemas.openxmlformats.org/officeDocument/2006/relationships/tags" Target="../tags/tag73.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91.xml"/><Relationship Id="rId8" Type="http://schemas.openxmlformats.org/officeDocument/2006/relationships/tags" Target="../tags/tag90.xml"/><Relationship Id="rId7" Type="http://schemas.openxmlformats.org/officeDocument/2006/relationships/tags" Target="../tags/tag89.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95.xml"/><Relationship Id="rId4" Type="http://schemas.openxmlformats.org/officeDocument/2006/relationships/tags" Target="../tags/tag94.xml"/><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98.xml"/><Relationship Id="rId3" Type="http://schemas.openxmlformats.org/officeDocument/2006/relationships/tags" Target="../tags/tag97.xml"/><Relationship Id="rId2" Type="http://schemas.openxmlformats.org/officeDocument/2006/relationships/tags" Target="../tags/tag96.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124.xml"/><Relationship Id="rId16" Type="http://schemas.openxmlformats.org/officeDocument/2006/relationships/tags" Target="../tags/tag123.xml"/><Relationship Id="rId15" Type="http://schemas.openxmlformats.org/officeDocument/2006/relationships/tags" Target="../tags/tag122.xml"/><Relationship Id="rId14" Type="http://schemas.openxmlformats.org/officeDocument/2006/relationships/tags" Target="../tags/tag121.xml"/><Relationship Id="rId13" Type="http://schemas.openxmlformats.org/officeDocument/2006/relationships/tags" Target="../tags/tag120.xml"/><Relationship Id="rId12" Type="http://schemas.openxmlformats.org/officeDocument/2006/relationships/tags" Target="../tags/tag1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ea typeface="MiSans Bold" panose="02010600030101010101"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ea typeface="MiSans Bold" panose="02010600030101010101"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ea typeface="MiSans Bold" panose="02010600030101010101"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iSans Bold" panose="02010600030101010101"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iSans Bold" panose="02010600030101010101"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iSans Bold" panose="02010600030101010101"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iSans Bold" panose="02010600030101010101"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iSans Bold" panose="02010600030101010101"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iSans Bold" panose="02010600030101010101"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ea typeface="MiSans Bold" panose="02010600030101010101"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ea typeface="MiSans Bold" panose="02010600030101010101"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ea typeface="MiSans Bold" panose="02010600030101010101"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iSans Bold" panose="02010600030101010101"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iSans Bold" panose="02010600030101010101"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iSans Bold" panose="02010600030101010101"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iSans Bold" panose="02010600030101010101"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iSans Bold" panose="02010600030101010101"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iSans Bold" panose="02010600030101010101"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4.svg"/><Relationship Id="rId8" Type="http://schemas.openxmlformats.org/officeDocument/2006/relationships/image" Target="../media/image3.png"/><Relationship Id="rId7" Type="http://schemas.openxmlformats.org/officeDocument/2006/relationships/tags" Target="../tags/tag129.xml"/><Relationship Id="rId6" Type="http://schemas.openxmlformats.org/officeDocument/2006/relationships/tags" Target="../tags/tag128.xml"/><Relationship Id="rId5" Type="http://schemas.openxmlformats.org/officeDocument/2006/relationships/tags" Target="../tags/tag127.xml"/><Relationship Id="rId4" Type="http://schemas.openxmlformats.org/officeDocument/2006/relationships/tags" Target="../tags/tag126.xml"/><Relationship Id="rId3" Type="http://schemas.openxmlformats.org/officeDocument/2006/relationships/image" Target="../media/image2.png"/><Relationship Id="rId2" Type="http://schemas.openxmlformats.org/officeDocument/2006/relationships/tags" Target="../tags/tag125.xml"/><Relationship Id="rId14" Type="http://schemas.openxmlformats.org/officeDocument/2006/relationships/slideLayout" Target="../slideLayouts/slideLayout13.xml"/><Relationship Id="rId13" Type="http://schemas.openxmlformats.org/officeDocument/2006/relationships/tags" Target="../tags/tag132.xml"/><Relationship Id="rId12" Type="http://schemas.openxmlformats.org/officeDocument/2006/relationships/image" Target="../media/image5.jpeg"/><Relationship Id="rId11" Type="http://schemas.openxmlformats.org/officeDocument/2006/relationships/tags" Target="../tags/tag131.xml"/><Relationship Id="rId10" Type="http://schemas.openxmlformats.org/officeDocument/2006/relationships/tags" Target="../tags/tag130.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72.xml"/><Relationship Id="rId4" Type="http://schemas.openxmlformats.org/officeDocument/2006/relationships/image" Target="../media/image5.jpeg"/><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tags" Target="../tags/tag171.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74.xml"/><Relationship Id="rId4" Type="http://schemas.openxmlformats.org/officeDocument/2006/relationships/image" Target="../media/image5.jpeg"/><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tags" Target="../tags/tag173.xml"/></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openxmlformats.org/officeDocument/2006/relationships/tags" Target="../tags/tag178.xml"/><Relationship Id="rId5" Type="http://schemas.openxmlformats.org/officeDocument/2006/relationships/image" Target="../media/image7.png"/><Relationship Id="rId4" Type="http://schemas.openxmlformats.org/officeDocument/2006/relationships/tags" Target="../tags/tag177.xml"/><Relationship Id="rId3" Type="http://schemas.openxmlformats.org/officeDocument/2006/relationships/image" Target="../media/image6.png"/><Relationship Id="rId2" Type="http://schemas.openxmlformats.org/officeDocument/2006/relationships/tags" Target="../tags/tag176.xml"/><Relationship Id="rId1" Type="http://schemas.openxmlformats.org/officeDocument/2006/relationships/tags" Target="../tags/tag175.xml"/></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80.xml"/><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tags" Target="../tags/tag179.xml"/></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82.xml"/><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tags" Target="../tags/tag181.xml"/></Relationships>
</file>

<file path=ppt/slides/_rels/slide15.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openxmlformats.org/officeDocument/2006/relationships/tags" Target="../tags/tag186.xml"/><Relationship Id="rId5" Type="http://schemas.openxmlformats.org/officeDocument/2006/relationships/image" Target="../media/image7.png"/><Relationship Id="rId4" Type="http://schemas.openxmlformats.org/officeDocument/2006/relationships/tags" Target="../tags/tag185.xml"/><Relationship Id="rId3" Type="http://schemas.openxmlformats.org/officeDocument/2006/relationships/image" Target="../media/image6.png"/><Relationship Id="rId2" Type="http://schemas.openxmlformats.org/officeDocument/2006/relationships/tags" Target="../tags/tag184.xml"/><Relationship Id="rId1" Type="http://schemas.openxmlformats.org/officeDocument/2006/relationships/tags" Target="../tags/tag183.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88.xml"/><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tags" Target="../tags/tag187.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90.xml"/><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tags" Target="../tags/tag189.xml"/></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92.xml"/><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tags" Target="../tags/tag191.xml"/></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94.xml"/><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tags" Target="../tags/tag193.xml"/></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openxmlformats.org/officeDocument/2006/relationships/tags" Target="../tags/tag136.xml"/><Relationship Id="rId5" Type="http://schemas.openxmlformats.org/officeDocument/2006/relationships/image" Target="../media/image7.png"/><Relationship Id="rId4" Type="http://schemas.openxmlformats.org/officeDocument/2006/relationships/tags" Target="../tags/tag135.xml"/><Relationship Id="rId3" Type="http://schemas.openxmlformats.org/officeDocument/2006/relationships/image" Target="../media/image6.png"/><Relationship Id="rId2" Type="http://schemas.openxmlformats.org/officeDocument/2006/relationships/tags" Target="../tags/tag134.xml"/><Relationship Id="rId1" Type="http://schemas.openxmlformats.org/officeDocument/2006/relationships/tags" Target="../tags/tag133.xml"/></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13.xml"/><Relationship Id="rId7" Type="http://schemas.openxmlformats.org/officeDocument/2006/relationships/tags" Target="../tags/tag198.xml"/><Relationship Id="rId6" Type="http://schemas.openxmlformats.org/officeDocument/2006/relationships/image" Target="../media/image5.jpeg"/><Relationship Id="rId5" Type="http://schemas.openxmlformats.org/officeDocument/2006/relationships/image" Target="../media/image3.png"/><Relationship Id="rId4" Type="http://schemas.openxmlformats.org/officeDocument/2006/relationships/tags" Target="../tags/tag197.xml"/><Relationship Id="rId3" Type="http://schemas.openxmlformats.org/officeDocument/2006/relationships/tags" Target="../tags/tag196.xml"/><Relationship Id="rId2" Type="http://schemas.openxmlformats.org/officeDocument/2006/relationships/tags" Target="../tags/tag195.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13.xml"/><Relationship Id="rId6" Type="http://schemas.openxmlformats.org/officeDocument/2006/relationships/tags" Target="../tags/tag138.xml"/><Relationship Id="rId5" Type="http://schemas.openxmlformats.org/officeDocument/2006/relationships/image" Target="../media/image8.jpeg"/><Relationship Id="rId4" Type="http://schemas.openxmlformats.org/officeDocument/2006/relationships/image" Target="../media/image5.jpeg"/><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tags" Target="../tags/tag137.xml"/></Relationships>
</file>

<file path=ppt/slides/_rels/slide4.xml.rels><?xml version="1.0" encoding="UTF-8" standalone="yes"?>
<Relationships xmlns="http://schemas.openxmlformats.org/package/2006/relationships"><Relationship Id="rId9" Type="http://schemas.openxmlformats.org/officeDocument/2006/relationships/tags" Target="../tags/tag146.xml"/><Relationship Id="rId8" Type="http://schemas.openxmlformats.org/officeDocument/2006/relationships/tags" Target="../tags/tag145.xml"/><Relationship Id="rId7" Type="http://schemas.openxmlformats.org/officeDocument/2006/relationships/tags" Target="../tags/tag144.xml"/><Relationship Id="rId6" Type="http://schemas.openxmlformats.org/officeDocument/2006/relationships/tags" Target="../tags/tag143.xml"/><Relationship Id="rId5" Type="http://schemas.openxmlformats.org/officeDocument/2006/relationships/image" Target="../media/image9.png"/><Relationship Id="rId4" Type="http://schemas.openxmlformats.org/officeDocument/2006/relationships/tags" Target="../tags/tag142.xml"/><Relationship Id="rId3" Type="http://schemas.openxmlformats.org/officeDocument/2006/relationships/tags" Target="../tags/tag141.xml"/><Relationship Id="rId29" Type="http://schemas.openxmlformats.org/officeDocument/2006/relationships/notesSlide" Target="../notesSlides/notesSlide1.xml"/><Relationship Id="rId28" Type="http://schemas.openxmlformats.org/officeDocument/2006/relationships/slideLayout" Target="../slideLayouts/slideLayout13.xml"/><Relationship Id="rId27" Type="http://schemas.openxmlformats.org/officeDocument/2006/relationships/tags" Target="../tags/tag158.xml"/><Relationship Id="rId26" Type="http://schemas.openxmlformats.org/officeDocument/2006/relationships/image" Target="../media/image12.png"/><Relationship Id="rId25" Type="http://schemas.openxmlformats.org/officeDocument/2006/relationships/tags" Target="../tags/tag157.xml"/><Relationship Id="rId24" Type="http://schemas.openxmlformats.org/officeDocument/2006/relationships/image" Target="../media/image11.png"/><Relationship Id="rId23" Type="http://schemas.openxmlformats.org/officeDocument/2006/relationships/tags" Target="../tags/tag156.xml"/><Relationship Id="rId22" Type="http://schemas.openxmlformats.org/officeDocument/2006/relationships/image" Target="../media/image10.png"/><Relationship Id="rId21" Type="http://schemas.openxmlformats.org/officeDocument/2006/relationships/tags" Target="../tags/tag155.xml"/><Relationship Id="rId20" Type="http://schemas.openxmlformats.org/officeDocument/2006/relationships/image" Target="../media/image5.jpeg"/><Relationship Id="rId2" Type="http://schemas.openxmlformats.org/officeDocument/2006/relationships/tags" Target="../tags/tag140.xml"/><Relationship Id="rId19" Type="http://schemas.openxmlformats.org/officeDocument/2006/relationships/image" Target="../media/image4.svg"/><Relationship Id="rId18" Type="http://schemas.openxmlformats.org/officeDocument/2006/relationships/image" Target="../media/image3.png"/><Relationship Id="rId17" Type="http://schemas.openxmlformats.org/officeDocument/2006/relationships/tags" Target="../tags/tag154.xml"/><Relationship Id="rId16" Type="http://schemas.openxmlformats.org/officeDocument/2006/relationships/tags" Target="../tags/tag153.xml"/><Relationship Id="rId15" Type="http://schemas.openxmlformats.org/officeDocument/2006/relationships/tags" Target="../tags/tag152.xml"/><Relationship Id="rId14" Type="http://schemas.openxmlformats.org/officeDocument/2006/relationships/tags" Target="../tags/tag151.xml"/><Relationship Id="rId13" Type="http://schemas.openxmlformats.org/officeDocument/2006/relationships/tags" Target="../tags/tag150.xml"/><Relationship Id="rId12" Type="http://schemas.openxmlformats.org/officeDocument/2006/relationships/tags" Target="../tags/tag149.xml"/><Relationship Id="rId11" Type="http://schemas.openxmlformats.org/officeDocument/2006/relationships/tags" Target="../tags/tag148.xml"/><Relationship Id="rId10" Type="http://schemas.openxmlformats.org/officeDocument/2006/relationships/tags" Target="../tags/tag147.xml"/><Relationship Id="rId1" Type="http://schemas.openxmlformats.org/officeDocument/2006/relationships/tags" Target="../tags/tag139.xml"/></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60.xml"/><Relationship Id="rId4" Type="http://schemas.openxmlformats.org/officeDocument/2006/relationships/image" Target="../media/image5.jpeg"/><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tags" Target="../tags/tag159.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62.xml"/><Relationship Id="rId4" Type="http://schemas.openxmlformats.org/officeDocument/2006/relationships/image" Target="../media/image5.jpeg"/><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tags" Target="../tags/tag161.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openxmlformats.org/officeDocument/2006/relationships/tags" Target="../tags/tag166.xml"/><Relationship Id="rId5" Type="http://schemas.openxmlformats.org/officeDocument/2006/relationships/image" Target="../media/image7.png"/><Relationship Id="rId4" Type="http://schemas.openxmlformats.org/officeDocument/2006/relationships/tags" Target="../tags/tag165.xml"/><Relationship Id="rId3" Type="http://schemas.openxmlformats.org/officeDocument/2006/relationships/image" Target="../media/image6.png"/><Relationship Id="rId2" Type="http://schemas.openxmlformats.org/officeDocument/2006/relationships/tags" Target="../tags/tag164.xml"/><Relationship Id="rId1" Type="http://schemas.openxmlformats.org/officeDocument/2006/relationships/tags" Target="../tags/tag163.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68.xml"/><Relationship Id="rId4" Type="http://schemas.openxmlformats.org/officeDocument/2006/relationships/image" Target="../media/image5.jpeg"/><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tags" Target="../tags/tag167.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70.xml"/><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tags" Target="../tags/tag16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VCG211331588375"/>
          <p:cNvPicPr>
            <a:picLocks noChangeAspect="1"/>
          </p:cNvPicPr>
          <p:nvPr/>
        </p:nvPicPr>
        <p:blipFill>
          <a:blip r:embed="rId1"/>
          <a:srcRect/>
          <a:stretch>
            <a:fillRect/>
          </a:stretch>
        </p:blipFill>
        <p:spPr>
          <a:xfrm>
            <a:off x="2540" y="-13970"/>
            <a:ext cx="10287000" cy="6871970"/>
          </a:xfrm>
          <a:prstGeom prst="rect">
            <a:avLst/>
          </a:prstGeom>
        </p:spPr>
      </p:pic>
      <p:sp>
        <p:nvSpPr>
          <p:cNvPr id="8" name="矩形 7"/>
          <p:cNvSpPr/>
          <p:nvPr>
            <p:custDataLst>
              <p:tags r:id="rId2"/>
            </p:custDataLst>
          </p:nvPr>
        </p:nvSpPr>
        <p:spPr>
          <a:xfrm>
            <a:off x="9525" y="0"/>
            <a:ext cx="12182475" cy="6876415"/>
          </a:xfrm>
          <a:prstGeom prst="rect">
            <a:avLst/>
          </a:prstGeom>
          <a:gradFill>
            <a:gsLst>
              <a:gs pos="41000">
                <a:schemeClr val="accent1">
                  <a:alpha val="100000"/>
                </a:schemeClr>
              </a:gs>
              <a:gs pos="72000">
                <a:schemeClr val="accent1">
                  <a:alpha val="50000"/>
                </a:schemeClr>
              </a:gs>
              <a:gs pos="100000">
                <a:schemeClr val="accent1">
                  <a:alpha val="0"/>
                </a:schemeClr>
              </a:gs>
            </a:gsLst>
            <a:lin ang="97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1" name="文本框 20"/>
          <p:cNvSpPr txBox="1"/>
          <p:nvPr/>
        </p:nvSpPr>
        <p:spPr>
          <a:xfrm>
            <a:off x="4170045" y="1578610"/>
            <a:ext cx="7407275" cy="1014730"/>
          </a:xfrm>
          <a:prstGeom prst="rect">
            <a:avLst/>
          </a:prstGeom>
          <a:noFill/>
        </p:spPr>
        <p:txBody>
          <a:bodyPr wrap="square" rtlCol="0" anchor="ctr" anchorCtr="0">
            <a:spAutoFit/>
          </a:bodyPr>
          <a:lstStyle/>
          <a:p>
            <a:pPr algn="ctr" fontAlgn="ctr">
              <a:lnSpc>
                <a:spcPct val="150000"/>
              </a:lnSpc>
            </a:pPr>
            <a:r>
              <a:rPr sz="4000" b="1">
                <a:solidFill>
                  <a:schemeClr val="lt1"/>
                </a:solidFill>
                <a:latin typeface="华文新魏" panose="02010800040101010101" charset="-122"/>
                <a:ea typeface="华文新魏" panose="02010800040101010101" charset="-122"/>
                <a:cs typeface="华文新魏" panose="02010800040101010101" charset="-122"/>
                <a:sym typeface="+mn-ea"/>
              </a:rPr>
              <a:t>Web </a:t>
            </a:r>
            <a:r>
              <a:rPr lang="en-US" sz="4000" b="1">
                <a:solidFill>
                  <a:schemeClr val="lt1"/>
                </a:solidFill>
                <a:latin typeface="华文新魏" panose="02010800040101010101" charset="-122"/>
                <a:ea typeface="华文新魏" panose="02010800040101010101" charset="-122"/>
                <a:cs typeface="华文新魏" panose="02010800040101010101" charset="-122"/>
                <a:sym typeface="+mn-ea"/>
              </a:rPr>
              <a:t>OS </a:t>
            </a:r>
            <a:r>
              <a:rPr lang="zh-CN" altLang="en-US" sz="4000" b="1">
                <a:solidFill>
                  <a:schemeClr val="lt1"/>
                </a:solidFill>
                <a:latin typeface="华文新魏" panose="02010800040101010101" charset="-122"/>
                <a:ea typeface="华文新魏" panose="02010800040101010101" charset="-122"/>
                <a:cs typeface="华文新魏" panose="02010800040101010101" charset="-122"/>
                <a:sym typeface="+mn-ea"/>
              </a:rPr>
              <a:t>调研</a:t>
            </a:r>
            <a:endParaRPr lang="zh-CN" altLang="en-US" sz="4000" b="1">
              <a:solidFill>
                <a:schemeClr val="lt1"/>
              </a:solidFill>
              <a:latin typeface="华文新魏" panose="02010800040101010101" charset="-122"/>
              <a:ea typeface="华文新魏" panose="02010800040101010101" charset="-122"/>
              <a:cs typeface="华文新魏" panose="02010800040101010101" charset="-122"/>
              <a:sym typeface="+mn-ea"/>
            </a:endParaRPr>
          </a:p>
        </p:txBody>
      </p:sp>
      <p:pic>
        <p:nvPicPr>
          <p:cNvPr id="25" name="图片 24" descr="图片1"/>
          <p:cNvPicPr>
            <a:picLocks noChangeAspect="1"/>
          </p:cNvPicPr>
          <p:nvPr/>
        </p:nvPicPr>
        <p:blipFill>
          <a:blip r:embed="rId3">
            <a:alphaModFix amt="10000"/>
          </a:blip>
          <a:srcRect/>
          <a:stretch>
            <a:fillRect/>
          </a:stretch>
        </p:blipFill>
        <p:spPr>
          <a:xfrm>
            <a:off x="9725660" y="4556125"/>
            <a:ext cx="2487930" cy="2323465"/>
          </a:xfrm>
          <a:prstGeom prst="rect">
            <a:avLst/>
          </a:prstGeom>
        </p:spPr>
      </p:pic>
      <p:sp>
        <p:nvSpPr>
          <p:cNvPr id="92" name="文本框 91"/>
          <p:cNvSpPr txBox="1"/>
          <p:nvPr>
            <p:custDataLst>
              <p:tags r:id="rId4"/>
            </p:custDataLst>
          </p:nvPr>
        </p:nvSpPr>
        <p:spPr>
          <a:xfrm>
            <a:off x="408940" y="554038"/>
            <a:ext cx="2331720" cy="245110"/>
          </a:xfrm>
          <a:prstGeom prst="rect">
            <a:avLst/>
          </a:prstGeom>
          <a:noFill/>
        </p:spPr>
        <p:txBody>
          <a:bodyPr wrap="square" rtlCol="0" anchor="ctr" anchorCtr="0">
            <a:spAutoFit/>
          </a:bodyPr>
          <a:lstStyle/>
          <a:p>
            <a:pPr algn="dist" fontAlgn="ctr">
              <a:lnSpc>
                <a:spcPct val="100000"/>
              </a:lnSpc>
            </a:pPr>
            <a:endParaRPr lang="zh-CN" altLang="en-US" sz="1000" dirty="0">
              <a:solidFill>
                <a:schemeClr val="lt1">
                  <a:alpha val="44000"/>
                </a:schemeClr>
              </a:solidFill>
              <a:latin typeface="MiSans Bold" panose="02010600030101010101" charset="-122"/>
              <a:ea typeface="MiSans Bold" panose="02010600030101010101" charset="-122"/>
              <a:cs typeface="MiSans Bold" panose="02010600030101010101" charset="-122"/>
              <a:sym typeface="+mn-ea"/>
            </a:endParaRPr>
          </a:p>
        </p:txBody>
      </p:sp>
      <p:sp>
        <p:nvSpPr>
          <p:cNvPr id="15" name="文本框 14"/>
          <p:cNvSpPr txBox="1"/>
          <p:nvPr>
            <p:custDataLst>
              <p:tags r:id="rId5"/>
            </p:custDataLst>
          </p:nvPr>
        </p:nvSpPr>
        <p:spPr>
          <a:xfrm>
            <a:off x="9801860" y="5641340"/>
            <a:ext cx="1448435" cy="337185"/>
          </a:xfrm>
          <a:prstGeom prst="rect">
            <a:avLst/>
          </a:prstGeom>
          <a:noFill/>
        </p:spPr>
        <p:txBody>
          <a:bodyPr wrap="square" rtlCol="0" anchor="ctr" anchorCtr="0">
            <a:spAutoFit/>
          </a:bodyPr>
          <a:lstStyle/>
          <a:p>
            <a:pPr algn="r" fontAlgn="ctr">
              <a:lnSpc>
                <a:spcPct val="100000"/>
              </a:lnSpc>
            </a:pPr>
            <a:endParaRPr lang="en-US" altLang="zh-CN" sz="1600" b="1">
              <a:solidFill>
                <a:schemeClr val="lt1"/>
              </a:solidFill>
              <a:latin typeface="MiSans Bold" panose="02010600030101010101" charset="-122"/>
              <a:ea typeface="MiSans Bold" panose="02010600030101010101" charset="-122"/>
              <a:cs typeface="MiSans Bold" panose="02010600030101010101" charset="-122"/>
            </a:endParaRPr>
          </a:p>
        </p:txBody>
      </p:sp>
      <p:grpSp>
        <p:nvGrpSpPr>
          <p:cNvPr id="19" name="组合 18"/>
          <p:cNvGrpSpPr/>
          <p:nvPr/>
        </p:nvGrpSpPr>
        <p:grpSpPr>
          <a:xfrm flipV="1">
            <a:off x="10971530" y="596900"/>
            <a:ext cx="288290" cy="159385"/>
            <a:chOff x="17277" y="1136"/>
            <a:chExt cx="454" cy="251"/>
          </a:xfrm>
          <a:solidFill>
            <a:schemeClr val="bg1"/>
          </a:solidFill>
        </p:grpSpPr>
        <p:sp>
          <p:nvSpPr>
            <p:cNvPr id="23" name="矩形 22"/>
            <p:cNvSpPr/>
            <p:nvPr>
              <p:custDataLst>
                <p:tags r:id="rId6"/>
              </p:custDataLst>
            </p:nvPr>
          </p:nvSpPr>
          <p:spPr>
            <a:xfrm>
              <a:off x="17448" y="1136"/>
              <a:ext cx="283" cy="91"/>
            </a:xfrm>
            <a:prstGeom prst="rect">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olidFill>
                  <a:schemeClr val="lt1"/>
                </a:solidFill>
                <a:latin typeface="MiSans Bold" panose="02010600030101010101" charset="-122"/>
                <a:ea typeface="MiSans Bold" panose="02010600030101010101" charset="-122"/>
                <a:cs typeface="MiSans Bold" panose="02010600030101010101" charset="-122"/>
                <a:sym typeface="+mn-ea"/>
              </a:endParaRPr>
            </a:p>
          </p:txBody>
        </p:sp>
        <p:sp>
          <p:nvSpPr>
            <p:cNvPr id="24" name="矩形 23"/>
            <p:cNvSpPr/>
            <p:nvPr>
              <p:custDataLst>
                <p:tags r:id="rId7"/>
              </p:custDataLst>
            </p:nvPr>
          </p:nvSpPr>
          <p:spPr>
            <a:xfrm>
              <a:off x="17277" y="1296"/>
              <a:ext cx="454" cy="91"/>
            </a:xfrm>
            <a:prstGeom prst="rect">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olidFill>
                  <a:schemeClr val="lt1"/>
                </a:solidFill>
                <a:latin typeface="MiSans Bold" panose="02010600030101010101" charset="-122"/>
                <a:ea typeface="MiSans Bold" panose="02010600030101010101" charset="-122"/>
                <a:cs typeface="MiSans Bold" panose="02010600030101010101" charset="-122"/>
                <a:sym typeface="+mn-ea"/>
              </a:endParaRPr>
            </a:p>
          </p:txBody>
        </p:sp>
      </p:grpSp>
      <p:grpSp>
        <p:nvGrpSpPr>
          <p:cNvPr id="17" name="组合 16"/>
          <p:cNvGrpSpPr/>
          <p:nvPr/>
        </p:nvGrpSpPr>
        <p:grpSpPr>
          <a:xfrm>
            <a:off x="600075" y="236855"/>
            <a:ext cx="2614930" cy="778510"/>
            <a:chOff x="13440" y="2217"/>
            <a:chExt cx="4118" cy="1226"/>
          </a:xfrm>
        </p:grpSpPr>
        <p:pic>
          <p:nvPicPr>
            <p:cNvPr id="5" name="图片 4" descr="稻壳儿高校Logo"/>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3440" y="2243"/>
              <a:ext cx="1200" cy="1200"/>
            </a:xfrm>
            <a:prstGeom prst="rect">
              <a:avLst/>
            </a:prstGeom>
          </p:spPr>
        </p:pic>
        <p:sp>
          <p:nvSpPr>
            <p:cNvPr id="13" name="文本框 12"/>
            <p:cNvSpPr txBox="1"/>
            <p:nvPr/>
          </p:nvSpPr>
          <p:spPr>
            <a:xfrm>
              <a:off x="14710" y="2217"/>
              <a:ext cx="2848" cy="919"/>
            </a:xfrm>
            <a:prstGeom prst="rect">
              <a:avLst/>
            </a:prstGeom>
            <a:noFill/>
          </p:spPr>
          <p:txBody>
            <a:bodyPr wrap="none" rtlCol="0">
              <a:spAutoFit/>
            </a:bodyPr>
            <a:lstStyle/>
            <a:p>
              <a:r>
                <a:rPr lang="zh-CN" altLang="en-US" sz="3200">
                  <a:solidFill>
                    <a:schemeClr val="bg1"/>
                  </a:solidFill>
                </a:rPr>
                <a:t>北京大学</a:t>
              </a:r>
              <a:endParaRPr lang="zh-CN" altLang="en-US" sz="3200">
                <a:solidFill>
                  <a:schemeClr val="bg1"/>
                </a:solidFill>
              </a:endParaRPr>
            </a:p>
          </p:txBody>
        </p:sp>
        <p:sp>
          <p:nvSpPr>
            <p:cNvPr id="16" name="文本框 15"/>
            <p:cNvSpPr txBox="1"/>
            <p:nvPr/>
          </p:nvSpPr>
          <p:spPr>
            <a:xfrm>
              <a:off x="14710" y="3057"/>
              <a:ext cx="2832" cy="386"/>
            </a:xfrm>
            <a:prstGeom prst="rect">
              <a:avLst/>
            </a:prstGeom>
            <a:noFill/>
          </p:spPr>
          <p:txBody>
            <a:bodyPr wrap="square" rtlCol="0">
              <a:spAutoFit/>
            </a:bodyPr>
            <a:lstStyle/>
            <a:p>
              <a:pPr algn="dist"/>
              <a:r>
                <a:rPr lang="en-US" altLang="zh-CN" sz="1000">
                  <a:solidFill>
                    <a:schemeClr val="bg1"/>
                  </a:solidFill>
                  <a:latin typeface="+mn-ea"/>
                </a:rPr>
                <a:t>PEKING UNIVERSITY</a:t>
              </a:r>
              <a:endParaRPr lang="en-US" altLang="zh-CN" sz="1000">
                <a:solidFill>
                  <a:schemeClr val="bg1"/>
                </a:solidFill>
                <a:latin typeface="+mn-ea"/>
              </a:endParaRPr>
            </a:p>
          </p:txBody>
        </p:sp>
      </p:grpSp>
      <p:grpSp>
        <p:nvGrpSpPr>
          <p:cNvPr id="3" name="组合 2"/>
          <p:cNvGrpSpPr/>
          <p:nvPr/>
        </p:nvGrpSpPr>
        <p:grpSpPr>
          <a:xfrm rot="0">
            <a:off x="5821680" y="4656918"/>
            <a:ext cx="5864860" cy="576737"/>
            <a:chOff x="10258" y="7483"/>
            <a:chExt cx="4097" cy="702"/>
          </a:xfrm>
        </p:grpSpPr>
        <p:sp>
          <p:nvSpPr>
            <p:cNvPr id="4" name="文本框 3"/>
            <p:cNvSpPr txBox="1"/>
            <p:nvPr>
              <p:custDataLst>
                <p:tags r:id="rId10"/>
              </p:custDataLst>
            </p:nvPr>
          </p:nvSpPr>
          <p:spPr>
            <a:xfrm>
              <a:off x="11003" y="7629"/>
              <a:ext cx="2608" cy="410"/>
            </a:xfrm>
            <a:prstGeom prst="rect">
              <a:avLst/>
            </a:prstGeom>
            <a:noFill/>
          </p:spPr>
          <p:txBody>
            <a:bodyPr wrap="square" rtlCol="0" anchor="ctr" anchorCtr="0">
              <a:spAutoFit/>
            </a:bodyPr>
            <a:p>
              <a:pPr algn="ctr" fontAlgn="ctr">
                <a:lnSpc>
                  <a:spcPct val="100000"/>
                </a:lnSpc>
              </a:pPr>
              <a:r>
                <a:rPr lang="zh-CN" altLang="en-US" sz="1600" b="1">
                  <a:solidFill>
                    <a:schemeClr val="lt1"/>
                  </a:solidFill>
                  <a:latin typeface="MiSans Bold" panose="02010600030101010101" charset="-122"/>
                  <a:ea typeface="MiSans Bold" panose="02010600030101010101" charset="-122"/>
                  <a:cs typeface="MiSans Bold" panose="02010600030101010101" charset="-122"/>
                </a:rPr>
                <a:t>蒲彦丞</a:t>
              </a:r>
              <a:r>
                <a:rPr lang="en-US" altLang="zh-CN" sz="1600" b="1">
                  <a:solidFill>
                    <a:schemeClr val="lt1"/>
                  </a:solidFill>
                  <a:latin typeface="MiSans Bold" panose="02010600030101010101" charset="-122"/>
                  <a:ea typeface="MiSans Bold" panose="02010600030101010101" charset="-122"/>
                  <a:cs typeface="MiSans Bold" panose="02010600030101010101" charset="-122"/>
                </a:rPr>
                <a:t>  </a:t>
              </a:r>
              <a:r>
                <a:rPr lang="zh-CN" sz="1600" b="1">
                  <a:solidFill>
                    <a:schemeClr val="lt1"/>
                  </a:solidFill>
                  <a:latin typeface="MiSans Bold" panose="02010600030101010101" charset="-122"/>
                  <a:ea typeface="MiSans Bold" panose="02010600030101010101" charset="-122"/>
                  <a:cs typeface="MiSans Bold" panose="02010600030101010101" charset="-122"/>
                </a:rPr>
                <a:t>林思旭</a:t>
              </a:r>
              <a:endParaRPr lang="zh-CN" sz="1600" b="1">
                <a:solidFill>
                  <a:schemeClr val="lt1"/>
                </a:solidFill>
                <a:latin typeface="MiSans Bold" panose="02010600030101010101" charset="-122"/>
                <a:ea typeface="MiSans Bold" panose="02010600030101010101" charset="-122"/>
                <a:cs typeface="MiSans Bold" panose="02010600030101010101" charset="-122"/>
              </a:endParaRPr>
            </a:p>
          </p:txBody>
        </p:sp>
        <p:sp>
          <p:nvSpPr>
            <p:cNvPr id="11" name="圆角矩形 10"/>
            <p:cNvSpPr/>
            <p:nvPr>
              <p:custDataLst>
                <p:tags r:id="rId11"/>
              </p:custDataLst>
            </p:nvPr>
          </p:nvSpPr>
          <p:spPr>
            <a:xfrm>
              <a:off x="10258" y="7483"/>
              <a:ext cx="4097" cy="702"/>
            </a:xfrm>
            <a:prstGeom prst="roundRect">
              <a:avLst>
                <a:gd name="adj" fmla="val 50000"/>
              </a:avLst>
            </a:prstGeom>
            <a:noFill/>
            <a:ln w="9525">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olidFill>
                  <a:schemeClr val="lt1"/>
                </a:solidFill>
                <a:latin typeface="MiSans Bold" panose="02010600030101010101" charset="-122"/>
                <a:ea typeface="MiSans Bold" panose="02010600030101010101" charset="-122"/>
                <a:cs typeface="MiSans Bold" panose="02010600030101010101" charset="-122"/>
                <a:sym typeface="+mn-ea"/>
              </a:endParaRPr>
            </a:p>
          </p:txBody>
        </p:sp>
      </p:grpSp>
      <p:sp>
        <p:nvSpPr>
          <p:cNvPr id="9" name="椭圆 8"/>
          <p:cNvSpPr/>
          <p:nvPr/>
        </p:nvSpPr>
        <p:spPr>
          <a:xfrm>
            <a:off x="568325" y="215265"/>
            <a:ext cx="838200" cy="838200"/>
          </a:xfrm>
          <a:prstGeom prst="ellipse">
            <a:avLst/>
          </a:prstGeom>
          <a:blipFill rotWithShape="1">
            <a:blip r:embed="rId1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zh-CN" altLang="en-US" sz="3200" b="1">
                <a:solidFill>
                  <a:schemeClr val="lt1"/>
                </a:solidFill>
                <a:latin typeface="MiSans Bold" panose="02010600030101010101" charset="-122"/>
                <a:ea typeface="MiSans Bold" panose="02010600030101010101" charset="-122"/>
              </a:rPr>
              <a:t>进程管理</a:t>
            </a:r>
            <a:endParaRPr lang="zh-CN" altLang="en-US"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417195" y="1480820"/>
            <a:ext cx="11384915" cy="4960620"/>
          </a:xfrm>
          <a:prstGeom prst="rect">
            <a:avLst/>
          </a:prstGeom>
        </p:spPr>
        <p:txBody>
          <a:bodyPr>
            <a:noAutofit/>
            <a:extLst>
              <a:ext uri="{4A0BC546-FE56-4ADE-93B0-CB8AF2F6F144}">
                <wpsdc:textFrameExt xmlns:wpsdc="http://www.wps.cn/officeDocument/2022/drawingmlCustomData" type="text"/>
              </a:ext>
            </a:extLst>
          </a:bodyPr>
          <a:p>
            <a:pPr indent="457200" algn="l">
              <a:buFont typeface="Arial" panose="020B0604020202020204" pitchFamily="34" charset="0"/>
              <a:buNone/>
            </a:pPr>
            <a:r>
              <a:rPr sz="2400">
                <a:latin typeface="华文楷体" panose="02010600040101010101" charset="-122"/>
                <a:ea typeface="华文楷体" panose="02010600040101010101" charset="-122"/>
                <a:cs typeface="华文楷体" panose="02010600040101010101" charset="-122"/>
              </a:rPr>
              <a:t>Web OS 进程管理注重</a:t>
            </a:r>
            <a:r>
              <a:rPr sz="2400">
                <a:solidFill>
                  <a:srgbClr val="FF0000"/>
                </a:solidFill>
                <a:latin typeface="华文楷体" panose="02010600040101010101" charset="-122"/>
                <a:ea typeface="华文楷体" panose="02010600040101010101" charset="-122"/>
                <a:cs typeface="华文楷体" panose="02010600040101010101" charset="-122"/>
              </a:rPr>
              <a:t>安全性和隔离性</a:t>
            </a:r>
            <a:r>
              <a:rPr sz="2400">
                <a:latin typeface="华文楷体" panose="02010600040101010101" charset="-122"/>
                <a:ea typeface="华文楷体" panose="02010600040101010101" charset="-122"/>
                <a:cs typeface="华文楷体" panose="02010600040101010101" charset="-122"/>
              </a:rPr>
              <a:t>。每个应用或浏览器标签页运行在独立的沙盒进程中，以避免跨进程的资源争夺和冲突。这种设计减少了复杂的多任务调度压力。</a:t>
            </a:r>
            <a:r>
              <a:rPr lang="zh-CN" sz="2400">
                <a:latin typeface="华文楷体" panose="02010600040101010101" charset="-122"/>
                <a:ea typeface="华文楷体" panose="02010600040101010101" charset="-122"/>
                <a:cs typeface="华文楷体" panose="02010600040101010101" charset="-122"/>
              </a:rPr>
              <a:t>由于处理进程数量较少，</a:t>
            </a:r>
            <a:r>
              <a:rPr sz="2400">
                <a:solidFill>
                  <a:srgbClr val="FF0000"/>
                </a:solidFill>
                <a:latin typeface="华文楷体" panose="02010600040101010101" charset="-122"/>
                <a:ea typeface="华文楷体" panose="02010600040101010101" charset="-122"/>
                <a:cs typeface="华文楷体" panose="02010600040101010101" charset="-122"/>
              </a:rPr>
              <a:t>调度机制相对简单</a:t>
            </a:r>
            <a:r>
              <a:rPr sz="2400">
                <a:latin typeface="华文楷体" panose="02010600040101010101" charset="-122"/>
                <a:ea typeface="华文楷体" panose="02010600040101010101" charset="-122"/>
                <a:cs typeface="华文楷体" panose="02010600040101010101" charset="-122"/>
              </a:rPr>
              <a:t>。Web OS 对某些关键进程（如浏览器进程）赋予较高的优先级，并对次要的后台进程进行资源限制，以保障用户体验的流畅性。</a:t>
            </a:r>
            <a:endParaRPr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endParaRPr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sz="2400">
                <a:latin typeface="华文楷体" panose="02010600040101010101" charset="-122"/>
                <a:ea typeface="华文楷体" panose="02010600040101010101" charset="-122"/>
                <a:cs typeface="华文楷体" panose="02010600040101010101" charset="-122"/>
              </a:rPr>
              <a:t>传统桌面操作系统支持复杂的多任务操作，进程调度更加复杂，需要应对多个前台和后台任务的切换和调度。通过共享内存、消息队列、信号量等机制支持进程间通信和同步。这些机制对于运行高性能、复杂的应用程序至关重要。</a:t>
            </a:r>
            <a:r>
              <a:rPr lang="zh-CN" sz="2400">
                <a:latin typeface="华文楷体" panose="02010600040101010101" charset="-122"/>
                <a:ea typeface="华文楷体" panose="02010600040101010101" charset="-122"/>
                <a:cs typeface="华文楷体" panose="02010600040101010101" charset="-122"/>
              </a:rPr>
              <a:t>采用</a:t>
            </a:r>
            <a:r>
              <a:rPr sz="2400">
                <a:latin typeface="华文楷体" panose="02010600040101010101" charset="-122"/>
                <a:ea typeface="华文楷体" panose="02010600040101010101" charset="-122"/>
                <a:cs typeface="华文楷体" panose="02010600040101010101" charset="-122"/>
              </a:rPr>
              <a:t>多级调度算法：</a:t>
            </a:r>
            <a:endParaRPr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sz="2400">
                <a:latin typeface="华文楷体" panose="02010600040101010101" charset="-122"/>
                <a:ea typeface="华文楷体" panose="02010600040101010101" charset="-122"/>
                <a:cs typeface="华文楷体" panose="02010600040101010101" charset="-122"/>
              </a:rPr>
              <a:t>例如，Linux 使用多级反馈队列（MLFQ）调度算法，来动态调整进程的优先级，确保系统能在复杂任务场景下高效运行。</a:t>
            </a:r>
            <a:endParaRPr sz="2400">
              <a:latin typeface="华文楷体" panose="02010600040101010101" charset="-122"/>
              <a:ea typeface="华文楷体" panose="02010600040101010101" charset="-122"/>
              <a:cs typeface="华文楷体" panose="02010600040101010101" charset="-122"/>
            </a:endParaRPr>
          </a:p>
        </p:txBody>
      </p:sp>
    </p:spTree>
    <p:custDataLst>
      <p:tags r:id="rId5"/>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zh-CN" altLang="en-US" sz="3200" b="1">
                <a:solidFill>
                  <a:schemeClr val="lt1"/>
                </a:solidFill>
                <a:latin typeface="MiSans Bold" panose="02010600030101010101" charset="-122"/>
                <a:ea typeface="MiSans Bold" panose="02010600030101010101" charset="-122"/>
              </a:rPr>
              <a:t>内存管理</a:t>
            </a:r>
            <a:endParaRPr lang="zh-CN" altLang="en-US"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417195" y="1480820"/>
            <a:ext cx="11384915" cy="4960620"/>
          </a:xfrm>
          <a:prstGeom prst="rect">
            <a:avLst/>
          </a:prstGeom>
        </p:spPr>
        <p:txBody>
          <a:bodyPr>
            <a:noAutofit/>
            <a:extLst>
              <a:ext uri="{4A0BC546-FE56-4ADE-93B0-CB8AF2F6F144}">
                <wpsdc:textFrameExt xmlns:wpsdc="http://www.wps.cn/officeDocument/2022/drawingmlCustomData" type="text"/>
              </a:ext>
            </a:extLst>
          </a:bodyPr>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Web OS 的主要任务是运行 Web 浏览器，因此内存管理尽量</a:t>
            </a:r>
            <a:r>
              <a:rPr lang="zh-CN" altLang="en-US" sz="2400">
                <a:solidFill>
                  <a:srgbClr val="FF0000"/>
                </a:solidFill>
                <a:latin typeface="华文楷体" panose="02010600040101010101" charset="-122"/>
                <a:ea typeface="华文楷体" panose="02010600040101010101" charset="-122"/>
                <a:cs typeface="华文楷体" panose="02010600040101010101" charset="-122"/>
              </a:rPr>
              <a:t>精简化</a:t>
            </a:r>
            <a:r>
              <a:rPr lang="zh-CN" altLang="en-US" sz="2400">
                <a:latin typeface="华文楷体" panose="02010600040101010101" charset="-122"/>
                <a:ea typeface="华文楷体" panose="02010600040101010101" charset="-122"/>
                <a:cs typeface="华文楷体" panose="02010600040101010101" charset="-122"/>
              </a:rPr>
              <a:t>。内核优先为浏览器和 Web 应用提供服务，减少对系统的内存压力。同时，</a:t>
            </a:r>
            <a:r>
              <a:rPr lang="zh-CN" altLang="en-US" sz="2400">
                <a:solidFill>
                  <a:srgbClr val="FF0000"/>
                </a:solidFill>
                <a:latin typeface="华文楷体" panose="02010600040101010101" charset="-122"/>
                <a:ea typeface="华文楷体" panose="02010600040101010101" charset="-122"/>
                <a:cs typeface="华文楷体" panose="02010600040101010101" charset="-122"/>
              </a:rPr>
              <a:t>每个 Web 应用或标签页可能都作为一个独立的进程运行</a:t>
            </a:r>
            <a:r>
              <a:rPr lang="zh-CN" altLang="en-US" sz="2400">
                <a:latin typeface="华文楷体" panose="02010600040101010101" charset="-122"/>
                <a:ea typeface="华文楷体" panose="02010600040101010101" charset="-122"/>
                <a:cs typeface="华文楷体" panose="02010600040101010101" charset="-122"/>
              </a:rPr>
              <a:t>，以确保在一个进程崩溃时，不会影响到其他进程的正常运行。这种沙盒化的进程隔离机制提升了系统的稳定性和安全性。另外</a:t>
            </a:r>
            <a:r>
              <a:rPr lang="en-US" altLang="zh-CN" sz="2400">
                <a:latin typeface="华文楷体" panose="02010600040101010101" charset="-122"/>
                <a:ea typeface="华文楷体" panose="02010600040101010101" charset="-122"/>
                <a:cs typeface="华文楷体" panose="02010600040101010101" charset="-122"/>
              </a:rPr>
              <a:t>Web OS</a:t>
            </a:r>
            <a:r>
              <a:rPr lang="zh-CN" altLang="en-US" sz="2400">
                <a:latin typeface="华文楷体" panose="02010600040101010101" charset="-122"/>
                <a:ea typeface="华文楷体" panose="02010600040101010101" charset="-122"/>
                <a:cs typeface="华文楷体" panose="02010600040101010101" charset="-122"/>
              </a:rPr>
              <a:t>还会采用</a:t>
            </a:r>
            <a:r>
              <a:rPr lang="zh-CN" altLang="en-US" sz="2400">
                <a:solidFill>
                  <a:srgbClr val="FF0000"/>
                </a:solidFill>
                <a:latin typeface="华文楷体" panose="02010600040101010101" charset="-122"/>
                <a:ea typeface="华文楷体" panose="02010600040101010101" charset="-122"/>
                <a:cs typeface="华文楷体" panose="02010600040101010101" charset="-122"/>
              </a:rPr>
              <a:t>内存压缩回收</a:t>
            </a:r>
            <a:r>
              <a:rPr lang="zh-CN" altLang="en-US" sz="2400">
                <a:latin typeface="华文楷体" panose="02010600040101010101" charset="-122"/>
                <a:ea typeface="华文楷体" panose="02010600040101010101" charset="-122"/>
                <a:cs typeface="华文楷体" panose="02010600040101010101" charset="-122"/>
              </a:rPr>
              <a:t>技术。</a:t>
            </a: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传统操作系统的内存管理模块需要管理大量的不同类型的应用程序和后台进程。内存调度器需要应对复杂的进程间通信、共享内存和虚拟内存管理，较为复杂。</a:t>
            </a:r>
            <a:r>
              <a:rPr lang="zh-CN" altLang="en-US" sz="2400">
                <a:latin typeface="华文楷体" panose="02010600040101010101" charset="-122"/>
                <a:ea typeface="华文楷体" panose="02010600040101010101" charset="-122"/>
                <a:cs typeface="华文楷体" panose="02010600040101010101" charset="-122"/>
                <a:sym typeface="+mn-ea"/>
              </a:rPr>
              <a:t>传统操作系统可以使用虚拟内存技术，通过磁盘空间扩展物理内存的容量，以支持运行大型应用程序，</a:t>
            </a:r>
            <a:r>
              <a:rPr lang="zh-CN" altLang="en-US" sz="2400">
                <a:latin typeface="华文楷体" panose="02010600040101010101" charset="-122"/>
                <a:ea typeface="华文楷体" panose="02010600040101010101" charset="-122"/>
                <a:cs typeface="华文楷体" panose="02010600040101010101" charset="-122"/>
              </a:rPr>
              <a:t>使用分页和分段机制进行虚拟内存管理，以支持大规模的应用程序和进程，并确保不同进程可以安全地共享或隔离内存。</a:t>
            </a:r>
            <a:endParaRPr lang="zh-CN" altLang="en-US" sz="2400">
              <a:latin typeface="华文楷体" panose="02010600040101010101" charset="-122"/>
              <a:ea typeface="华文楷体" panose="02010600040101010101" charset="-122"/>
              <a:cs typeface="华文楷体" panose="02010600040101010101" charset="-122"/>
            </a:endParaRPr>
          </a:p>
        </p:txBody>
      </p:sp>
    </p:spTree>
    <p:custDataLst>
      <p:tags r:id="rId5"/>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custDataLst>
              <p:tags r:id="rId1"/>
            </p:custDataLst>
          </p:nvPr>
        </p:nvSpPr>
        <p:spPr>
          <a:xfrm>
            <a:off x="-7620" y="-8890"/>
            <a:ext cx="12192000" cy="21050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8" name="图片 7" descr="VCG211119591200"/>
          <p:cNvPicPr>
            <a:picLocks noChangeAspect="1"/>
          </p:cNvPicPr>
          <p:nvPr>
            <p:custDataLst>
              <p:tags r:id="rId2"/>
            </p:custDataLst>
          </p:nvPr>
        </p:nvPicPr>
        <p:blipFill>
          <a:blip r:embed="rId3"/>
          <a:srcRect/>
          <a:stretch>
            <a:fillRect/>
          </a:stretch>
        </p:blipFill>
        <p:spPr>
          <a:xfrm>
            <a:off x="-7620" y="-8890"/>
            <a:ext cx="12179300" cy="1958975"/>
          </a:xfrm>
          <a:prstGeom prst="rect">
            <a:avLst/>
          </a:prstGeom>
        </p:spPr>
      </p:pic>
      <p:grpSp>
        <p:nvGrpSpPr>
          <p:cNvPr id="11" name="组合 10"/>
          <p:cNvGrpSpPr/>
          <p:nvPr/>
        </p:nvGrpSpPr>
        <p:grpSpPr>
          <a:xfrm>
            <a:off x="2866708" y="2699385"/>
            <a:ext cx="6458585" cy="1862455"/>
            <a:chOff x="4538" y="3754"/>
            <a:chExt cx="10171" cy="2933"/>
          </a:xfrm>
        </p:grpSpPr>
        <p:sp>
          <p:nvSpPr>
            <p:cNvPr id="12" name="文本框 11"/>
            <p:cNvSpPr txBox="1"/>
            <p:nvPr/>
          </p:nvSpPr>
          <p:spPr>
            <a:xfrm>
              <a:off x="4538" y="5477"/>
              <a:ext cx="10171" cy="1210"/>
            </a:xfrm>
            <a:prstGeom prst="rect">
              <a:avLst/>
            </a:prstGeom>
            <a:noFill/>
          </p:spPr>
          <p:txBody>
            <a:bodyPr wrap="square" rtlCol="0" anchor="ctr" anchorCtr="0">
              <a:spAutoFit/>
            </a:bodyPr>
            <a:lstStyle/>
            <a:p>
              <a:pPr algn="ctr" fontAlgn="ctr">
                <a:lnSpc>
                  <a:spcPct val="100000"/>
                </a:lnSpc>
              </a:pPr>
              <a:r>
                <a:rPr lang="en-US" altLang="zh-CN" sz="4400" b="1">
                  <a:solidFill>
                    <a:schemeClr val="accent1"/>
                  </a:solidFill>
                  <a:latin typeface="MiSans Bold" panose="02010600030101010101" charset="-122"/>
                  <a:ea typeface="MiSans Bold" panose="02010600030101010101" charset="-122"/>
                </a:rPr>
                <a:t>Web OS</a:t>
              </a:r>
              <a:r>
                <a:rPr lang="zh-CN" altLang="en-US" sz="4400" b="1">
                  <a:solidFill>
                    <a:schemeClr val="accent1"/>
                  </a:solidFill>
                  <a:latin typeface="MiSans Bold" panose="02010600030101010101" charset="-122"/>
                  <a:ea typeface="MiSans Bold" panose="02010600030101010101" charset="-122"/>
                </a:rPr>
                <a:t>的优势与局限性</a:t>
              </a:r>
              <a:endParaRPr lang="zh-CN" altLang="en-US" sz="4400" b="1">
                <a:solidFill>
                  <a:schemeClr val="accent1"/>
                </a:solidFill>
                <a:latin typeface="MiSans Bold" panose="02010600030101010101" charset="-122"/>
                <a:ea typeface="MiSans Bold" panose="02010600030101010101" charset="-122"/>
              </a:endParaRPr>
            </a:p>
          </p:txBody>
        </p:sp>
        <p:sp>
          <p:nvSpPr>
            <p:cNvPr id="16" name="文本框 15"/>
            <p:cNvSpPr txBox="1"/>
            <p:nvPr/>
          </p:nvSpPr>
          <p:spPr>
            <a:xfrm>
              <a:off x="7695" y="3754"/>
              <a:ext cx="3811" cy="1888"/>
            </a:xfrm>
            <a:prstGeom prst="rect">
              <a:avLst/>
            </a:prstGeom>
            <a:noFill/>
          </p:spPr>
          <p:txBody>
            <a:bodyPr wrap="square" rtlCol="0" anchor="ctr" anchorCtr="0">
              <a:spAutoFit/>
            </a:bodyPr>
            <a:lstStyle/>
            <a:p>
              <a:pPr algn="ctr" fontAlgn="ctr">
                <a:lnSpc>
                  <a:spcPct val="100000"/>
                </a:lnSpc>
              </a:pPr>
              <a:r>
                <a:rPr lang="en-US" altLang="zh-CN" sz="7200" b="1">
                  <a:solidFill>
                    <a:srgbClr val="000000"/>
                  </a:solidFill>
                  <a:latin typeface="MiSans Bold" panose="02010600030101010101" charset="-122"/>
                  <a:ea typeface="MiSans Bold" panose="02010600030101010101" charset="-122"/>
                </a:rPr>
                <a:t>03</a:t>
              </a:r>
              <a:endParaRPr lang="en-US" altLang="zh-CN" sz="7200" b="1">
                <a:solidFill>
                  <a:srgbClr val="000000"/>
                </a:solidFill>
                <a:latin typeface="MiSans Bold" panose="02010600030101010101" charset="-122"/>
                <a:ea typeface="MiSans Bold" panose="02010600030101010101" charset="-122"/>
              </a:endParaRPr>
            </a:p>
          </p:txBody>
        </p:sp>
      </p:grpSp>
      <p:pic>
        <p:nvPicPr>
          <p:cNvPr id="90" name="图片 89"/>
          <p:cNvPicPr/>
          <p:nvPr>
            <p:custDataLst>
              <p:tags r:id="rId4"/>
            </p:custDataLst>
          </p:nvPr>
        </p:nvPicPr>
        <p:blipFill>
          <a:blip r:embed="rId5"/>
          <a:srcRect/>
          <a:stretch>
            <a:fillRect/>
          </a:stretch>
        </p:blipFill>
        <p:spPr>
          <a:xfrm flipV="1">
            <a:off x="-7620" y="5758815"/>
            <a:ext cx="12085320" cy="1099185"/>
          </a:xfrm>
          <a:prstGeom prst="rect">
            <a:avLst/>
          </a:prstGeom>
          <a:noFill/>
          <a:ln w="9525">
            <a:noFill/>
          </a:ln>
        </p:spPr>
      </p:pic>
    </p:spTree>
    <p:custDataLst>
      <p:tags r:id="rId6"/>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en-US" altLang="zh-CN" sz="3200" b="1">
                <a:solidFill>
                  <a:schemeClr val="lt1"/>
                </a:solidFill>
                <a:latin typeface="MiSans Bold" panose="02010600030101010101" charset="-122"/>
                <a:ea typeface="MiSans Bold" panose="02010600030101010101" charset="-122"/>
              </a:rPr>
              <a:t>Web OS </a:t>
            </a:r>
            <a:r>
              <a:rPr lang="zh-CN" altLang="en-US" sz="3200" b="1">
                <a:solidFill>
                  <a:schemeClr val="lt1"/>
                </a:solidFill>
                <a:latin typeface="MiSans Bold" panose="02010600030101010101" charset="-122"/>
                <a:ea typeface="MiSans Bold" panose="02010600030101010101" charset="-122"/>
              </a:rPr>
              <a:t>的优势</a:t>
            </a:r>
            <a:endParaRPr lang="zh-CN" altLang="en-US"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832610" y="2272030"/>
            <a:ext cx="7425690" cy="2747010"/>
          </a:xfrm>
          <a:prstGeom prst="rect">
            <a:avLst/>
          </a:prstGeom>
        </p:spPr>
        <p:txBody>
          <a:bodyPr>
            <a:noAutofit/>
            <a:extLst>
              <a:ext uri="{4A0BC546-FE56-4ADE-93B0-CB8AF2F6F144}">
                <wpsdc:textFrameExt xmlns:wpsdc="http://www.wps.cn/officeDocument/2022/drawingmlCustomData" type="text"/>
              </a:ext>
            </a:extLst>
          </a:bodyPr>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cs typeface="华文楷体" panose="02010600040101010101" charset="-122"/>
              </a:rPr>
              <a:t>简化硬件依赖：用户只需要一个支持浏览器的设备，即可访问 Web OS。</a:t>
            </a:r>
            <a:endParaRPr lang="zh-CN" altLang="en-US" sz="2400">
              <a:latin typeface="华文楷体" panose="02010600040101010101" charset="-122"/>
              <a:ea typeface="华文楷体" panose="02010600040101010101" charset="-122"/>
              <a:cs typeface="华文楷体" panose="02010600040101010101" charset="-122"/>
            </a:endParaRPr>
          </a:p>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cs typeface="华文楷体" panose="02010600040101010101" charset="-122"/>
              </a:rPr>
              <a:t>易于维护和更新：无需用户手动更新，所有改进都可以在云端完成。</a:t>
            </a:r>
            <a:endParaRPr lang="zh-CN" altLang="en-US" sz="2400">
              <a:latin typeface="华文楷体" panose="02010600040101010101" charset="-122"/>
              <a:ea typeface="华文楷体" panose="02010600040101010101" charset="-122"/>
              <a:cs typeface="华文楷体" panose="02010600040101010101" charset="-122"/>
            </a:endParaRPr>
          </a:p>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cs typeface="华文楷体" panose="02010600040101010101" charset="-122"/>
              </a:rPr>
              <a:t>便捷的跨平台使用体验：无论设备和操作系统是什么，用户可以保持一致的使用体验。</a:t>
            </a:r>
            <a:endParaRPr lang="zh-CN" altLang="en-US" sz="2400">
              <a:latin typeface="华文楷体" panose="02010600040101010101" charset="-122"/>
              <a:ea typeface="华文楷体" panose="02010600040101010101" charset="-122"/>
              <a:cs typeface="华文楷体" panose="02010600040101010101" charset="-122"/>
            </a:endParaRPr>
          </a:p>
        </p:txBody>
      </p:sp>
    </p:spTree>
    <p:custDataLst>
      <p:tags r:id="rId4"/>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en-US" altLang="zh-CN" sz="3200" b="1">
                <a:solidFill>
                  <a:schemeClr val="lt1"/>
                </a:solidFill>
                <a:latin typeface="MiSans Bold" panose="02010600030101010101" charset="-122"/>
                <a:ea typeface="MiSans Bold" panose="02010600030101010101" charset="-122"/>
              </a:rPr>
              <a:t>Web OS </a:t>
            </a:r>
            <a:r>
              <a:rPr lang="zh-CN" altLang="en-US" sz="3200" b="1">
                <a:solidFill>
                  <a:schemeClr val="lt1"/>
                </a:solidFill>
                <a:latin typeface="MiSans Bold" panose="02010600030101010101" charset="-122"/>
                <a:ea typeface="MiSans Bold" panose="02010600030101010101" charset="-122"/>
              </a:rPr>
              <a:t>的局限性</a:t>
            </a:r>
            <a:endParaRPr lang="zh-CN" altLang="en-US"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832610" y="2272030"/>
            <a:ext cx="7425690" cy="2747010"/>
          </a:xfrm>
          <a:prstGeom prst="rect">
            <a:avLst/>
          </a:prstGeom>
        </p:spPr>
        <p:txBody>
          <a:bodyPr>
            <a:noAutofit/>
            <a:extLst>
              <a:ext uri="{4A0BC546-FE56-4ADE-93B0-CB8AF2F6F144}">
                <wpsdc:textFrameExt xmlns:wpsdc="http://www.wps.cn/officeDocument/2022/drawingmlCustomData" type="text"/>
              </a:ext>
            </a:extLst>
          </a:bodyPr>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cs typeface="华文楷体" panose="02010600040101010101" charset="-122"/>
              </a:rPr>
              <a:t>依赖网络连接：离线时，功能受限。</a:t>
            </a:r>
            <a:endParaRPr lang="zh-CN" altLang="en-US" sz="2400">
              <a:latin typeface="华文楷体" panose="02010600040101010101" charset="-122"/>
              <a:ea typeface="华文楷体" panose="02010600040101010101" charset="-122"/>
              <a:cs typeface="华文楷体" panose="02010600040101010101" charset="-122"/>
            </a:endParaRPr>
          </a:p>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cs typeface="华文楷体" panose="02010600040101010101" charset="-122"/>
              </a:rPr>
              <a:t>性能问题：对于复杂应用和大量数据处理，Web OS 可能表现不如本地操作系统。</a:t>
            </a:r>
            <a:endParaRPr lang="zh-CN" altLang="en-US" sz="2400">
              <a:latin typeface="华文楷体" panose="02010600040101010101" charset="-122"/>
              <a:ea typeface="华文楷体" panose="02010600040101010101" charset="-122"/>
              <a:cs typeface="华文楷体" panose="02010600040101010101" charset="-122"/>
            </a:endParaRPr>
          </a:p>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cs typeface="华文楷体" panose="02010600040101010101" charset="-122"/>
              </a:rPr>
              <a:t>隐私与安全性挑战：数据存储和计算依赖于云端，可能面临隐私和安全问题。</a:t>
            </a:r>
            <a:endParaRPr lang="zh-CN" altLang="en-US" sz="2400">
              <a:latin typeface="华文楷体" panose="02010600040101010101" charset="-122"/>
              <a:ea typeface="华文楷体" panose="02010600040101010101" charset="-122"/>
              <a:cs typeface="华文楷体" panose="02010600040101010101" charset="-122"/>
            </a:endParaRPr>
          </a:p>
        </p:txBody>
      </p:sp>
    </p:spTree>
    <p:custDataLst>
      <p:tags r:id="rId4"/>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custDataLst>
              <p:tags r:id="rId1"/>
            </p:custDataLst>
          </p:nvPr>
        </p:nvSpPr>
        <p:spPr>
          <a:xfrm>
            <a:off x="-7620" y="-8890"/>
            <a:ext cx="12192000" cy="21050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8" name="图片 7" descr="VCG211119591200"/>
          <p:cNvPicPr>
            <a:picLocks noChangeAspect="1"/>
          </p:cNvPicPr>
          <p:nvPr>
            <p:custDataLst>
              <p:tags r:id="rId2"/>
            </p:custDataLst>
          </p:nvPr>
        </p:nvPicPr>
        <p:blipFill>
          <a:blip r:embed="rId3"/>
          <a:srcRect/>
          <a:stretch>
            <a:fillRect/>
          </a:stretch>
        </p:blipFill>
        <p:spPr>
          <a:xfrm>
            <a:off x="-7620" y="-8890"/>
            <a:ext cx="12179300" cy="1958975"/>
          </a:xfrm>
          <a:prstGeom prst="rect">
            <a:avLst/>
          </a:prstGeom>
        </p:spPr>
      </p:pic>
      <p:grpSp>
        <p:nvGrpSpPr>
          <p:cNvPr id="11" name="组合 10"/>
          <p:cNvGrpSpPr/>
          <p:nvPr/>
        </p:nvGrpSpPr>
        <p:grpSpPr>
          <a:xfrm>
            <a:off x="2866708" y="2699385"/>
            <a:ext cx="6458585" cy="1862455"/>
            <a:chOff x="4538" y="3754"/>
            <a:chExt cx="10171" cy="2933"/>
          </a:xfrm>
        </p:grpSpPr>
        <p:sp>
          <p:nvSpPr>
            <p:cNvPr id="12" name="文本框 11"/>
            <p:cNvSpPr txBox="1"/>
            <p:nvPr/>
          </p:nvSpPr>
          <p:spPr>
            <a:xfrm>
              <a:off x="4538" y="5477"/>
              <a:ext cx="10171" cy="1210"/>
            </a:xfrm>
            <a:prstGeom prst="rect">
              <a:avLst/>
            </a:prstGeom>
            <a:noFill/>
          </p:spPr>
          <p:txBody>
            <a:bodyPr wrap="square" rtlCol="0" anchor="ctr" anchorCtr="0">
              <a:spAutoFit/>
            </a:bodyPr>
            <a:lstStyle/>
            <a:p>
              <a:pPr algn="ctr" fontAlgn="ctr">
                <a:lnSpc>
                  <a:spcPct val="100000"/>
                </a:lnSpc>
              </a:pPr>
              <a:r>
                <a:rPr lang="en-US" sz="4400" b="1">
                  <a:solidFill>
                    <a:schemeClr val="accent1"/>
                  </a:solidFill>
                  <a:latin typeface="MiSans Bold" panose="02010600030101010101" charset="-122"/>
                  <a:ea typeface="MiSans Bold" panose="02010600030101010101" charset="-122"/>
                </a:rPr>
                <a:t>Q&amp;A</a:t>
              </a:r>
              <a:endParaRPr lang="en-US" sz="4400" b="1">
                <a:solidFill>
                  <a:schemeClr val="accent1"/>
                </a:solidFill>
                <a:latin typeface="MiSans Bold" panose="02010600030101010101" charset="-122"/>
                <a:ea typeface="MiSans Bold" panose="02010600030101010101" charset="-122"/>
              </a:endParaRPr>
            </a:p>
          </p:txBody>
        </p:sp>
        <p:sp>
          <p:nvSpPr>
            <p:cNvPr id="16" name="文本框 15"/>
            <p:cNvSpPr txBox="1"/>
            <p:nvPr/>
          </p:nvSpPr>
          <p:spPr>
            <a:xfrm>
              <a:off x="7695" y="3754"/>
              <a:ext cx="3811" cy="1888"/>
            </a:xfrm>
            <a:prstGeom prst="rect">
              <a:avLst/>
            </a:prstGeom>
            <a:noFill/>
          </p:spPr>
          <p:txBody>
            <a:bodyPr wrap="square" rtlCol="0" anchor="ctr" anchorCtr="0">
              <a:spAutoFit/>
            </a:bodyPr>
            <a:lstStyle/>
            <a:p>
              <a:pPr algn="ctr" fontAlgn="ctr">
                <a:lnSpc>
                  <a:spcPct val="100000"/>
                </a:lnSpc>
              </a:pPr>
              <a:r>
                <a:rPr lang="en-US" altLang="zh-CN" sz="7200" b="1">
                  <a:solidFill>
                    <a:srgbClr val="000000"/>
                  </a:solidFill>
                  <a:latin typeface="MiSans Bold" panose="02010600030101010101" charset="-122"/>
                  <a:ea typeface="MiSans Bold" panose="02010600030101010101" charset="-122"/>
                </a:rPr>
                <a:t>04</a:t>
              </a:r>
              <a:endParaRPr lang="en-US" altLang="zh-CN" sz="7200" b="1">
                <a:solidFill>
                  <a:srgbClr val="000000"/>
                </a:solidFill>
                <a:latin typeface="MiSans Bold" panose="02010600030101010101" charset="-122"/>
                <a:ea typeface="MiSans Bold" panose="02010600030101010101" charset="-122"/>
              </a:endParaRPr>
            </a:p>
          </p:txBody>
        </p:sp>
      </p:grpSp>
      <p:pic>
        <p:nvPicPr>
          <p:cNvPr id="90" name="图片 89"/>
          <p:cNvPicPr/>
          <p:nvPr>
            <p:custDataLst>
              <p:tags r:id="rId4"/>
            </p:custDataLst>
          </p:nvPr>
        </p:nvPicPr>
        <p:blipFill>
          <a:blip r:embed="rId5"/>
          <a:srcRect/>
          <a:stretch>
            <a:fillRect/>
          </a:stretch>
        </p:blipFill>
        <p:spPr>
          <a:xfrm flipV="1">
            <a:off x="-7620" y="5758815"/>
            <a:ext cx="12085320" cy="1099185"/>
          </a:xfrm>
          <a:prstGeom prst="rect">
            <a:avLst/>
          </a:prstGeom>
          <a:noFill/>
          <a:ln w="9525">
            <a:noFill/>
          </a:ln>
        </p:spPr>
      </p:pic>
    </p:spTree>
    <p:custDataLst>
      <p:tags r:id="rId6"/>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en-US" altLang="zh-CN" sz="3200" b="1">
                <a:solidFill>
                  <a:schemeClr val="lt1"/>
                </a:solidFill>
                <a:latin typeface="MiSans Bold" panose="02010600030101010101" charset="-122"/>
                <a:ea typeface="MiSans Bold" panose="02010600030101010101" charset="-122"/>
              </a:rPr>
              <a:t>Q &amp; A</a:t>
            </a:r>
            <a:endParaRPr lang="en-US" altLang="zh-CN"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708150" y="2092960"/>
            <a:ext cx="8315960" cy="2747010"/>
          </a:xfrm>
          <a:prstGeom prst="rect">
            <a:avLst/>
          </a:prstGeom>
        </p:spPr>
        <p:txBody>
          <a:bodyPr>
            <a:noAutofit/>
            <a:extLst>
              <a:ext uri="{4A0BC546-FE56-4ADE-93B0-CB8AF2F6F144}">
                <wpsdc:textFrameExt xmlns:wpsdc="http://www.wps.cn/officeDocument/2022/drawingmlCustomData" type="text"/>
              </a:ext>
            </a:extLst>
          </a:bodyPr>
          <a:p>
            <a:pPr marL="285750" indent="-285750" algn="l">
              <a:buFont typeface="Arial" panose="020B0604020202020204" pitchFamily="34" charset="0"/>
              <a:buChar char="•"/>
            </a:pPr>
            <a:r>
              <a:rPr lang="en-US" altLang="zh-CN" sz="2400">
                <a:latin typeface="华文楷体" panose="02010600040101010101" charset="-122"/>
                <a:ea typeface="华文楷体" panose="02010600040101010101" charset="-122"/>
              </a:rPr>
              <a:t>Q</a:t>
            </a:r>
            <a:r>
              <a:rPr lang="zh-CN" altLang="en-US" sz="2400">
                <a:latin typeface="华文楷体" panose="02010600040101010101" charset="-122"/>
                <a:ea typeface="华文楷体" panose="02010600040101010101" charset="-122"/>
              </a:rPr>
              <a:t>：</a:t>
            </a:r>
            <a:r>
              <a:rPr lang="en-US" altLang="zh-CN" sz="2400">
                <a:latin typeface="华文楷体" panose="02010600040101010101" charset="-122"/>
                <a:ea typeface="华文楷体" panose="02010600040101010101" charset="-122"/>
              </a:rPr>
              <a:t>在日常使用中，哪些应用最适合使用 Web OS？</a:t>
            </a:r>
            <a:endParaRPr lang="en-US" altLang="zh-CN" sz="2400">
              <a:latin typeface="华文楷体" panose="02010600040101010101" charset="-122"/>
              <a:ea typeface="华文楷体" panose="02010600040101010101" charset="-122"/>
            </a:endParaRPr>
          </a:p>
          <a:p>
            <a:pPr marL="285750" indent="-285750" algn="l">
              <a:buFont typeface="Arial" panose="020B0604020202020204" pitchFamily="34" charset="0"/>
              <a:buChar char="•"/>
            </a:pPr>
            <a:r>
              <a:rPr lang="en-US" altLang="zh-CN" sz="2400">
                <a:latin typeface="华文楷体" panose="02010600040101010101" charset="-122"/>
                <a:ea typeface="华文楷体" panose="02010600040101010101" charset="-122"/>
              </a:rPr>
              <a:t>A</a:t>
            </a:r>
            <a:r>
              <a:rPr lang="zh-CN" altLang="en-US" sz="2400">
                <a:latin typeface="华文楷体" panose="02010600040101010101" charset="-122"/>
                <a:ea typeface="华文楷体" panose="02010600040101010101" charset="-122"/>
              </a:rPr>
              <a:t>：基于云端的办公工具允许用户在浏览器中创建、编辑文档、表格和演示文稿，并且所有内容实时保存在云端；即时通讯和团队协作工具允许用户轻松发送消息、共享文件、组织视频会议；社交媒体平台、流媒体服务等允许用户在浏览器中听音乐、看视频和电视剧。</a:t>
            </a:r>
            <a:endParaRPr lang="zh-CN" altLang="en-US" sz="2400">
              <a:latin typeface="华文楷体" panose="02010600040101010101" charset="-122"/>
              <a:ea typeface="华文楷体" panose="02010600040101010101" charset="-122"/>
            </a:endParaRPr>
          </a:p>
          <a:p>
            <a:pPr indent="0" algn="l">
              <a:buFont typeface="Arial" panose="020B0604020202020204" pitchFamily="34" charset="0"/>
              <a:buNone/>
            </a:pPr>
            <a:endParaRPr lang="en-US" altLang="zh-CN" sz="2400">
              <a:latin typeface="华文楷体" panose="02010600040101010101" charset="-122"/>
              <a:ea typeface="华文楷体" panose="02010600040101010101" charset="-122"/>
            </a:endParaRPr>
          </a:p>
        </p:txBody>
      </p:sp>
    </p:spTree>
    <p:custDataLst>
      <p:tags r:id="rId4"/>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en-US" altLang="zh-CN" sz="3200" b="1">
                <a:solidFill>
                  <a:schemeClr val="lt1"/>
                </a:solidFill>
                <a:latin typeface="MiSans Bold" panose="02010600030101010101" charset="-122"/>
                <a:ea typeface="MiSans Bold" panose="02010600030101010101" charset="-122"/>
              </a:rPr>
              <a:t>Q &amp; A</a:t>
            </a:r>
            <a:endParaRPr lang="en-US" altLang="zh-CN"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832610" y="2272030"/>
            <a:ext cx="7425690" cy="2747010"/>
          </a:xfrm>
          <a:prstGeom prst="rect">
            <a:avLst/>
          </a:prstGeom>
        </p:spPr>
        <p:txBody>
          <a:bodyPr>
            <a:noAutofit/>
            <a:extLst>
              <a:ext uri="{4A0BC546-FE56-4ADE-93B0-CB8AF2F6F144}">
                <wpsdc:textFrameExt xmlns:wpsdc="http://www.wps.cn/officeDocument/2022/drawingmlCustomData" type="text"/>
              </a:ext>
            </a:extLst>
          </a:bodyPr>
          <a:p>
            <a:pPr marL="285750" indent="-285750" algn="l">
              <a:buFont typeface="Arial" panose="020B0604020202020204" pitchFamily="34" charset="0"/>
              <a:buChar char="•"/>
            </a:pPr>
            <a:r>
              <a:rPr lang="en-US" altLang="zh-CN" sz="2400">
                <a:latin typeface="华文楷体" panose="02010600040101010101" charset="-122"/>
                <a:ea typeface="华文楷体" panose="02010600040101010101" charset="-122"/>
                <a:sym typeface="+mn-ea"/>
              </a:rPr>
              <a:t>Q</a:t>
            </a:r>
            <a:r>
              <a:rPr lang="zh-CN" altLang="en-US" sz="2400">
                <a:latin typeface="华文楷体" panose="02010600040101010101" charset="-122"/>
                <a:ea typeface="华文楷体" panose="02010600040101010101" charset="-122"/>
                <a:sym typeface="+mn-ea"/>
              </a:rPr>
              <a:t>：</a:t>
            </a:r>
            <a:r>
              <a:rPr lang="en-US" altLang="zh-CN" sz="2400">
                <a:latin typeface="华文楷体" panose="02010600040101010101" charset="-122"/>
                <a:ea typeface="华文楷体" panose="02010600040101010101" charset="-122"/>
                <a:sym typeface="+mn-ea"/>
              </a:rPr>
              <a:t>如何克服 Web OS 的安全和隐私问题？</a:t>
            </a:r>
            <a:endParaRPr lang="en-US" altLang="zh-CN" sz="2400">
              <a:latin typeface="华文楷体" panose="02010600040101010101" charset="-122"/>
              <a:ea typeface="华文楷体" panose="02010600040101010101" charset="-122"/>
              <a:sym typeface="+mn-ea"/>
            </a:endParaRPr>
          </a:p>
          <a:p>
            <a:pPr marL="285750" indent="-285750" algn="l">
              <a:buFont typeface="Arial" panose="020B0604020202020204" pitchFamily="34" charset="0"/>
              <a:buChar char="•"/>
            </a:pPr>
            <a:r>
              <a:rPr lang="en-US" altLang="zh-CN" sz="2400">
                <a:latin typeface="华文楷体" panose="02010600040101010101" charset="-122"/>
                <a:ea typeface="华文楷体" panose="02010600040101010101" charset="-122"/>
                <a:sym typeface="+mn-ea"/>
              </a:rPr>
              <a:t>A</a:t>
            </a:r>
            <a:r>
              <a:rPr lang="zh-CN" altLang="en-US" sz="2400">
                <a:latin typeface="华文楷体" panose="02010600040101010101" charset="-122"/>
                <a:ea typeface="华文楷体" panose="02010600040101010101" charset="-122"/>
                <a:sym typeface="+mn-ea"/>
              </a:rPr>
              <a:t>：使用端到端加密（E2EE）技术，保证数据即便在云服务器上也不会被未经授权的人员访问；确保所有数据传输使用 HTTPS，防止网络中间人攻击（如流量劫持、信息窃取）；此外还可以利用用户身份验证和授权、沙箱技术和隔离机制、数据备份与灾难恢复等技术进一步克服。</a:t>
            </a:r>
            <a:endParaRPr lang="zh-CN" altLang="en-US" sz="2400">
              <a:latin typeface="华文楷体" panose="02010600040101010101" charset="-122"/>
              <a:ea typeface="华文楷体" panose="02010600040101010101" charset="-122"/>
              <a:sym typeface="+mn-ea"/>
            </a:endParaRPr>
          </a:p>
        </p:txBody>
      </p:sp>
    </p:spTree>
    <p:custDataLst>
      <p:tags r:id="rId4"/>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en-US" altLang="zh-CN" sz="3200" b="1">
                <a:solidFill>
                  <a:schemeClr val="lt1"/>
                </a:solidFill>
                <a:latin typeface="MiSans Bold" panose="02010600030101010101" charset="-122"/>
                <a:ea typeface="MiSans Bold" panose="02010600030101010101" charset="-122"/>
              </a:rPr>
              <a:t>Q &amp; A</a:t>
            </a:r>
            <a:endParaRPr lang="en-US" altLang="zh-CN"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832610" y="2272030"/>
            <a:ext cx="7542530" cy="2747010"/>
          </a:xfrm>
          <a:prstGeom prst="rect">
            <a:avLst/>
          </a:prstGeom>
        </p:spPr>
        <p:txBody>
          <a:bodyPr>
            <a:noAutofit/>
            <a:extLst>
              <a:ext uri="{4A0BC546-FE56-4ADE-93B0-CB8AF2F6F144}">
                <wpsdc:textFrameExt xmlns:wpsdc="http://www.wps.cn/officeDocument/2022/drawingmlCustomData" type="text"/>
              </a:ext>
            </a:extLst>
          </a:bodyPr>
          <a:p>
            <a:pPr marL="285750" indent="-285750" algn="l">
              <a:buFont typeface="Arial" panose="020B0604020202020204" pitchFamily="34" charset="0"/>
              <a:buChar char="•"/>
            </a:pPr>
            <a:r>
              <a:rPr lang="en-US" altLang="zh-CN" sz="2400">
                <a:latin typeface="华文楷体" panose="02010600040101010101" charset="-122"/>
                <a:ea typeface="华文楷体" panose="02010600040101010101" charset="-122"/>
                <a:sym typeface="+mn-ea"/>
              </a:rPr>
              <a:t>Q</a:t>
            </a:r>
            <a:r>
              <a:rPr lang="zh-CN" altLang="en-US" sz="2400">
                <a:latin typeface="华文楷体" panose="02010600040101010101" charset="-122"/>
                <a:ea typeface="华文楷体" panose="02010600040101010101" charset="-122"/>
                <a:sym typeface="+mn-ea"/>
              </a:rPr>
              <a:t>：</a:t>
            </a:r>
            <a:r>
              <a:rPr lang="en-US" altLang="zh-CN" sz="2400">
                <a:latin typeface="华文楷体" panose="02010600040101010101" charset="-122"/>
                <a:ea typeface="华文楷体" panose="02010600040101010101" charset="-122"/>
                <a:sym typeface="+mn-ea"/>
              </a:rPr>
              <a:t>随着 5G 和未来的 6G 网络技术的发展，Web OS 能否成为主流操作系统，替代目前的本地系统？</a:t>
            </a:r>
            <a:endParaRPr lang="en-US" altLang="zh-CN" sz="2400">
              <a:latin typeface="华文楷体" panose="02010600040101010101" charset="-122"/>
              <a:ea typeface="华文楷体" panose="02010600040101010101" charset="-122"/>
              <a:sym typeface="+mn-ea"/>
            </a:endParaRPr>
          </a:p>
          <a:p>
            <a:pPr marL="285750" indent="-285750" algn="l">
              <a:buFont typeface="Arial" panose="020B0604020202020204" pitchFamily="34" charset="0"/>
              <a:buChar char="•"/>
            </a:pPr>
            <a:r>
              <a:rPr lang="en-US" altLang="zh-CN" sz="2400">
                <a:latin typeface="华文楷体" panose="02010600040101010101" charset="-122"/>
                <a:ea typeface="华文楷体" panose="02010600040101010101" charset="-122"/>
              </a:rPr>
              <a:t>A</a:t>
            </a:r>
            <a:r>
              <a:rPr lang="zh-CN" altLang="en-US" sz="2400">
                <a:latin typeface="华文楷体" panose="02010600040101010101" charset="-122"/>
                <a:ea typeface="华文楷体" panose="02010600040101010101" charset="-122"/>
              </a:rPr>
              <a:t>：在 5G/6G 环境中，由于数据传输速度极快，云端计算和本地计算的差距将大幅缩小，</a:t>
            </a:r>
            <a:r>
              <a:rPr lang="en-US" altLang="zh-CN" sz="2400">
                <a:latin typeface="华文楷体" panose="02010600040101010101" charset="-122"/>
                <a:ea typeface="华文楷体" panose="02010600040101010101" charset="-122"/>
              </a:rPr>
              <a:t>6G 预计会将延迟减少到毫秒级，甚至微秒级。这种超低延迟使得远程云端计算成为可能，即便是对延迟敏感的应用（如游戏、虚拟现实、远程医疗）也可以通过 Web OS 在云端运行，而用户体验几乎与本地计算无异。</a:t>
            </a:r>
            <a:endParaRPr lang="en-US" altLang="zh-CN" sz="2400">
              <a:latin typeface="华文楷体" panose="02010600040101010101" charset="-122"/>
              <a:ea typeface="华文楷体" panose="02010600040101010101" charset="-122"/>
            </a:endParaRPr>
          </a:p>
          <a:p>
            <a:pPr marL="285750" indent="-285750" algn="l">
              <a:buFont typeface="Arial" panose="020B0604020202020204" pitchFamily="34" charset="0"/>
              <a:buChar char="•"/>
            </a:pPr>
            <a:endParaRPr lang="en-US" altLang="zh-CN" sz="2400">
              <a:latin typeface="华文楷体" panose="02010600040101010101" charset="-122"/>
              <a:ea typeface="华文楷体" panose="02010600040101010101" charset="-122"/>
            </a:endParaRPr>
          </a:p>
        </p:txBody>
      </p:sp>
    </p:spTree>
    <p:custDataLst>
      <p:tags r:id="rId4"/>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en-US" altLang="zh-CN" sz="3200" b="1">
                <a:solidFill>
                  <a:schemeClr val="lt1"/>
                </a:solidFill>
                <a:latin typeface="MiSans Bold" panose="02010600030101010101" charset="-122"/>
                <a:ea typeface="MiSans Bold" panose="02010600030101010101" charset="-122"/>
              </a:rPr>
              <a:t>Q &amp; A</a:t>
            </a:r>
            <a:endParaRPr lang="en-US" altLang="zh-CN"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832610" y="2272030"/>
            <a:ext cx="7716520" cy="2747010"/>
          </a:xfrm>
          <a:prstGeom prst="rect">
            <a:avLst/>
          </a:prstGeom>
        </p:spPr>
        <p:txBody>
          <a:bodyPr>
            <a:noAutofit/>
            <a:extLst>
              <a:ext uri="{4A0BC546-FE56-4ADE-93B0-CB8AF2F6F144}">
                <wpsdc:textFrameExt xmlns:wpsdc="http://www.wps.cn/officeDocument/2022/drawingmlCustomData" type="text"/>
              </a:ext>
            </a:extLst>
          </a:bodyPr>
          <a:p>
            <a:pPr marL="285750" indent="-285750" algn="l">
              <a:buFont typeface="Arial" panose="020B0604020202020204" pitchFamily="34" charset="0"/>
              <a:buChar char="•"/>
            </a:pPr>
            <a:r>
              <a:rPr lang="en-US" altLang="zh-CN" sz="2400">
                <a:latin typeface="华文楷体" panose="02010600040101010101" charset="-122"/>
                <a:ea typeface="华文楷体" panose="02010600040101010101" charset="-122"/>
                <a:sym typeface="+mn-ea"/>
              </a:rPr>
              <a:t>Q</a:t>
            </a:r>
            <a:r>
              <a:rPr lang="zh-CN" altLang="en-US" sz="2400">
                <a:latin typeface="华文楷体" panose="02010600040101010101" charset="-122"/>
                <a:ea typeface="华文楷体" panose="02010600040101010101" charset="-122"/>
                <a:sym typeface="+mn-ea"/>
              </a:rPr>
              <a:t>：</a:t>
            </a:r>
            <a:r>
              <a:rPr lang="en-US" altLang="zh-CN" sz="2400">
                <a:latin typeface="华文楷体" panose="02010600040101010101" charset="-122"/>
                <a:ea typeface="华文楷体" panose="02010600040101010101" charset="-122"/>
                <a:sym typeface="+mn-ea"/>
              </a:rPr>
              <a:t>Web OS 的性能能否在未来发展中适应像视频编辑、3D 渲染等对计算资源要求更高的应用场景？</a:t>
            </a:r>
            <a:endParaRPr lang="en-US" altLang="zh-CN" sz="2400">
              <a:latin typeface="华文楷体" panose="02010600040101010101" charset="-122"/>
              <a:ea typeface="华文楷体" panose="02010600040101010101" charset="-122"/>
            </a:endParaRPr>
          </a:p>
          <a:p>
            <a:pPr marL="285750" indent="-285750" algn="l">
              <a:buFont typeface="Arial" panose="020B0604020202020204" pitchFamily="34" charset="0"/>
              <a:buChar char="•"/>
            </a:pPr>
            <a:r>
              <a:rPr lang="en-US" altLang="zh-CN" sz="2400">
                <a:latin typeface="华文楷体" panose="02010600040101010101" charset="-122"/>
                <a:ea typeface="华文楷体" panose="02010600040101010101" charset="-122"/>
              </a:rPr>
              <a:t>A</a:t>
            </a:r>
            <a:r>
              <a:rPr lang="zh-CN" altLang="en-US" sz="2400">
                <a:latin typeface="华文楷体" panose="02010600040101010101" charset="-122"/>
                <a:ea typeface="华文楷体" panose="02010600040101010101" charset="-122"/>
              </a:rPr>
              <a:t>：未来云计算的性能将进一步提升，可以实现与本地高性能工作站相同的计算能力，用户无需依赖本地的高端硬件设备即可完成复杂的任务。通过将计算任务分配到离用户较近的边缘节点，可以显著减少数据传输的延迟，有效支持需要大量计算的任务，让这些任务不必完全依赖中心化的数据中心，从而提升实时性。</a:t>
            </a:r>
            <a:endParaRPr lang="zh-CN" altLang="en-US" sz="2400">
              <a:latin typeface="华文楷体" panose="02010600040101010101" charset="-122"/>
              <a:ea typeface="华文楷体" panose="02010600040101010101" charset="-122"/>
            </a:endParaRPr>
          </a:p>
        </p:txBody>
      </p:sp>
    </p:spTree>
    <p:custDataLst>
      <p:tags r:id="rId4"/>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custDataLst>
              <p:tags r:id="rId1"/>
            </p:custDataLst>
          </p:nvPr>
        </p:nvSpPr>
        <p:spPr>
          <a:xfrm>
            <a:off x="-7620" y="-8890"/>
            <a:ext cx="12192000" cy="21050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8" name="图片 7" descr="VCG211119591200"/>
          <p:cNvPicPr>
            <a:picLocks noChangeAspect="1"/>
          </p:cNvPicPr>
          <p:nvPr>
            <p:custDataLst>
              <p:tags r:id="rId2"/>
            </p:custDataLst>
          </p:nvPr>
        </p:nvPicPr>
        <p:blipFill>
          <a:blip r:embed="rId3"/>
          <a:srcRect/>
          <a:stretch>
            <a:fillRect/>
          </a:stretch>
        </p:blipFill>
        <p:spPr>
          <a:xfrm>
            <a:off x="-7620" y="-8890"/>
            <a:ext cx="12179300" cy="1958975"/>
          </a:xfrm>
          <a:prstGeom prst="rect">
            <a:avLst/>
          </a:prstGeom>
        </p:spPr>
      </p:pic>
      <p:grpSp>
        <p:nvGrpSpPr>
          <p:cNvPr id="11" name="组合 10"/>
          <p:cNvGrpSpPr/>
          <p:nvPr/>
        </p:nvGrpSpPr>
        <p:grpSpPr>
          <a:xfrm>
            <a:off x="2866708" y="2699385"/>
            <a:ext cx="6458585" cy="1862455"/>
            <a:chOff x="4538" y="3754"/>
            <a:chExt cx="10171" cy="2933"/>
          </a:xfrm>
        </p:grpSpPr>
        <p:sp>
          <p:nvSpPr>
            <p:cNvPr id="12" name="文本框 11"/>
            <p:cNvSpPr txBox="1"/>
            <p:nvPr/>
          </p:nvSpPr>
          <p:spPr>
            <a:xfrm>
              <a:off x="4538" y="5477"/>
              <a:ext cx="10171" cy="1210"/>
            </a:xfrm>
            <a:prstGeom prst="rect">
              <a:avLst/>
            </a:prstGeom>
            <a:noFill/>
          </p:spPr>
          <p:txBody>
            <a:bodyPr wrap="square" rtlCol="0" anchor="ctr" anchorCtr="0">
              <a:spAutoFit/>
            </a:bodyPr>
            <a:lstStyle/>
            <a:p>
              <a:pPr algn="ctr" fontAlgn="ctr">
                <a:lnSpc>
                  <a:spcPct val="100000"/>
                </a:lnSpc>
              </a:pPr>
              <a:r>
                <a:rPr lang="en-US" altLang="zh-CN" sz="4400" b="1">
                  <a:solidFill>
                    <a:schemeClr val="accent1"/>
                  </a:solidFill>
                  <a:latin typeface="MiSans Bold" panose="02010600030101010101" charset="-122"/>
                  <a:ea typeface="MiSans Bold" panose="02010600030101010101" charset="-122"/>
                </a:rPr>
                <a:t>Web OS</a:t>
              </a:r>
              <a:r>
                <a:rPr lang="zh-CN" altLang="en-US" sz="4400" b="1">
                  <a:solidFill>
                    <a:schemeClr val="accent1"/>
                  </a:solidFill>
                  <a:latin typeface="MiSans Bold" panose="02010600030101010101" charset="-122"/>
                  <a:ea typeface="MiSans Bold" panose="02010600030101010101" charset="-122"/>
                </a:rPr>
                <a:t>简介</a:t>
              </a:r>
              <a:endParaRPr lang="zh-CN" altLang="en-US" sz="4400" b="1">
                <a:solidFill>
                  <a:schemeClr val="accent1"/>
                </a:solidFill>
                <a:latin typeface="MiSans Bold" panose="02010600030101010101" charset="-122"/>
                <a:ea typeface="MiSans Bold" panose="02010600030101010101" charset="-122"/>
              </a:endParaRPr>
            </a:p>
          </p:txBody>
        </p:sp>
        <p:sp>
          <p:nvSpPr>
            <p:cNvPr id="16" name="文本框 15"/>
            <p:cNvSpPr txBox="1"/>
            <p:nvPr/>
          </p:nvSpPr>
          <p:spPr>
            <a:xfrm>
              <a:off x="7695" y="3754"/>
              <a:ext cx="3811" cy="1888"/>
            </a:xfrm>
            <a:prstGeom prst="rect">
              <a:avLst/>
            </a:prstGeom>
            <a:noFill/>
          </p:spPr>
          <p:txBody>
            <a:bodyPr wrap="square" rtlCol="0" anchor="ctr" anchorCtr="0">
              <a:spAutoFit/>
            </a:bodyPr>
            <a:lstStyle/>
            <a:p>
              <a:pPr algn="ctr" fontAlgn="ctr">
                <a:lnSpc>
                  <a:spcPct val="100000"/>
                </a:lnSpc>
              </a:pPr>
              <a:r>
                <a:rPr lang="en-US" altLang="zh-CN" sz="7200" b="1">
                  <a:solidFill>
                    <a:srgbClr val="000000"/>
                  </a:solidFill>
                  <a:latin typeface="MiSans Bold" panose="02010600030101010101" charset="-122"/>
                  <a:ea typeface="MiSans Bold" panose="02010600030101010101" charset="-122"/>
                </a:rPr>
                <a:t>01</a:t>
              </a:r>
              <a:endParaRPr lang="en-US" altLang="zh-CN" sz="7200" b="1">
                <a:solidFill>
                  <a:srgbClr val="000000"/>
                </a:solidFill>
                <a:latin typeface="MiSans Bold" panose="02010600030101010101" charset="-122"/>
                <a:ea typeface="MiSans Bold" panose="02010600030101010101" charset="-122"/>
              </a:endParaRPr>
            </a:p>
          </p:txBody>
        </p:sp>
      </p:grpSp>
      <p:pic>
        <p:nvPicPr>
          <p:cNvPr id="90" name="图片 89"/>
          <p:cNvPicPr/>
          <p:nvPr>
            <p:custDataLst>
              <p:tags r:id="rId4"/>
            </p:custDataLst>
          </p:nvPr>
        </p:nvPicPr>
        <p:blipFill>
          <a:blip r:embed="rId5"/>
          <a:srcRect/>
          <a:stretch>
            <a:fillRect/>
          </a:stretch>
        </p:blipFill>
        <p:spPr>
          <a:xfrm flipV="1">
            <a:off x="-7620" y="5758815"/>
            <a:ext cx="12085320" cy="1099185"/>
          </a:xfrm>
          <a:prstGeom prst="rect">
            <a:avLst/>
          </a:prstGeom>
          <a:noFill/>
          <a:ln w="9525">
            <a:noFill/>
          </a:ln>
        </p:spPr>
      </p:pic>
    </p:spTree>
    <p:custDataLst>
      <p:tags r:id="rId6"/>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VCG211331588375"/>
          <p:cNvPicPr>
            <a:picLocks noChangeAspect="1"/>
          </p:cNvPicPr>
          <p:nvPr/>
        </p:nvPicPr>
        <p:blipFill>
          <a:blip r:embed="rId1"/>
          <a:srcRect/>
          <a:stretch>
            <a:fillRect/>
          </a:stretch>
        </p:blipFill>
        <p:spPr>
          <a:xfrm>
            <a:off x="2540" y="-13970"/>
            <a:ext cx="10287000" cy="6871970"/>
          </a:xfrm>
          <a:prstGeom prst="rect">
            <a:avLst/>
          </a:prstGeom>
        </p:spPr>
      </p:pic>
      <p:sp>
        <p:nvSpPr>
          <p:cNvPr id="12" name="矩形 11"/>
          <p:cNvSpPr/>
          <p:nvPr>
            <p:custDataLst>
              <p:tags r:id="rId2"/>
            </p:custDataLst>
          </p:nvPr>
        </p:nvSpPr>
        <p:spPr>
          <a:xfrm>
            <a:off x="9525" y="-17780"/>
            <a:ext cx="12182475" cy="6876415"/>
          </a:xfrm>
          <a:prstGeom prst="rect">
            <a:avLst/>
          </a:prstGeom>
          <a:gradFill>
            <a:gsLst>
              <a:gs pos="41000">
                <a:schemeClr val="accent1">
                  <a:alpha val="100000"/>
                </a:schemeClr>
              </a:gs>
              <a:gs pos="72000">
                <a:schemeClr val="accent1">
                  <a:alpha val="50000"/>
                </a:schemeClr>
              </a:gs>
              <a:gs pos="100000">
                <a:schemeClr val="accent1">
                  <a:alpha val="0"/>
                </a:schemeClr>
              </a:gs>
            </a:gsLst>
            <a:lin ang="97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1" name="文本框 20" descr="7b0a20202020227461726765744d6f64756c65223a202270726f636573734f6e6c696e65466f6e7473220a7d0a"/>
          <p:cNvSpPr txBox="1"/>
          <p:nvPr/>
        </p:nvSpPr>
        <p:spPr>
          <a:xfrm>
            <a:off x="4914265" y="2122805"/>
            <a:ext cx="6458585" cy="1476375"/>
          </a:xfrm>
          <a:prstGeom prst="rect">
            <a:avLst/>
          </a:prstGeom>
          <a:noFill/>
        </p:spPr>
        <p:txBody>
          <a:bodyPr wrap="square" rtlCol="0" anchor="ctr" anchorCtr="0">
            <a:spAutoFit/>
          </a:bodyPr>
          <a:lstStyle/>
          <a:p>
            <a:pPr algn="r" fontAlgn="ctr">
              <a:lnSpc>
                <a:spcPct val="150000"/>
              </a:lnSpc>
            </a:pPr>
            <a:r>
              <a:rPr lang="zh-CN" altLang="en-US" sz="6000" b="1">
                <a:solidFill>
                  <a:schemeClr val="lt1"/>
                </a:solidFill>
                <a:latin typeface="汉仪菱心体简" panose="02010400000101010101" charset="-122"/>
                <a:ea typeface="汉仪菱心体简" panose="02010400000101010101" charset="-122"/>
                <a:cs typeface="MiSans Bold" panose="02010600030101010101" charset="-122"/>
                <a:sym typeface="+mn-ea"/>
              </a:rPr>
              <a:t>感谢您的聆听</a:t>
            </a:r>
            <a:endParaRPr lang="zh-CN" altLang="en-US" sz="6000" b="1">
              <a:solidFill>
                <a:schemeClr val="lt1"/>
              </a:solidFill>
              <a:latin typeface="汉仪菱心体简" panose="02010400000101010101" charset="-122"/>
              <a:ea typeface="汉仪菱心体简" panose="02010400000101010101" charset="-122"/>
              <a:cs typeface="MiSans Bold" panose="02010600030101010101" charset="-122"/>
              <a:sym typeface="+mn-ea"/>
            </a:endParaRPr>
          </a:p>
        </p:txBody>
      </p:sp>
      <p:grpSp>
        <p:nvGrpSpPr>
          <p:cNvPr id="19" name="组合 18"/>
          <p:cNvGrpSpPr/>
          <p:nvPr/>
        </p:nvGrpSpPr>
        <p:grpSpPr>
          <a:xfrm flipV="1">
            <a:off x="10971530" y="596900"/>
            <a:ext cx="288290" cy="159385"/>
            <a:chOff x="17277" y="1136"/>
            <a:chExt cx="454" cy="251"/>
          </a:xfrm>
          <a:solidFill>
            <a:schemeClr val="bg1"/>
          </a:solidFill>
        </p:grpSpPr>
        <p:sp>
          <p:nvSpPr>
            <p:cNvPr id="23" name="矩形 22"/>
            <p:cNvSpPr/>
            <p:nvPr>
              <p:custDataLst>
                <p:tags r:id="rId3"/>
              </p:custDataLst>
            </p:nvPr>
          </p:nvSpPr>
          <p:spPr>
            <a:xfrm>
              <a:off x="17448" y="1136"/>
              <a:ext cx="283" cy="91"/>
            </a:xfrm>
            <a:prstGeom prst="rect">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olidFill>
                  <a:schemeClr val="lt1"/>
                </a:solidFill>
                <a:latin typeface="MiSans Bold" panose="02010600030101010101" charset="-122"/>
                <a:ea typeface="MiSans Bold" panose="02010600030101010101" charset="-122"/>
                <a:cs typeface="MiSans Bold" panose="02010600030101010101" charset="-122"/>
                <a:sym typeface="+mn-ea"/>
              </a:endParaRPr>
            </a:p>
          </p:txBody>
        </p:sp>
        <p:sp>
          <p:nvSpPr>
            <p:cNvPr id="24" name="矩形 23"/>
            <p:cNvSpPr/>
            <p:nvPr>
              <p:custDataLst>
                <p:tags r:id="rId4"/>
              </p:custDataLst>
            </p:nvPr>
          </p:nvSpPr>
          <p:spPr>
            <a:xfrm>
              <a:off x="17277" y="1296"/>
              <a:ext cx="454" cy="91"/>
            </a:xfrm>
            <a:prstGeom prst="rect">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olidFill>
                  <a:schemeClr val="lt1"/>
                </a:solidFill>
                <a:latin typeface="MiSans Bold" panose="02010600030101010101" charset="-122"/>
                <a:ea typeface="MiSans Bold" panose="02010600030101010101" charset="-122"/>
                <a:cs typeface="MiSans Bold" panose="02010600030101010101" charset="-122"/>
                <a:sym typeface="+mn-ea"/>
              </a:endParaRPr>
            </a:p>
          </p:txBody>
        </p:sp>
      </p:grpSp>
      <p:grpSp>
        <p:nvGrpSpPr>
          <p:cNvPr id="17" name="组合 16"/>
          <p:cNvGrpSpPr/>
          <p:nvPr/>
        </p:nvGrpSpPr>
        <p:grpSpPr>
          <a:xfrm>
            <a:off x="600075" y="222885"/>
            <a:ext cx="2614930" cy="778510"/>
            <a:chOff x="13440" y="2217"/>
            <a:chExt cx="4118" cy="1226"/>
          </a:xfrm>
        </p:grpSpPr>
        <p:pic>
          <p:nvPicPr>
            <p:cNvPr id="5" name="图片 4" descr="稻壳儿高校Logo"/>
            <p:cNvPicPr>
              <a:picLocks noChangeAspect="1"/>
            </p:cNvPicPr>
            <p:nvPr/>
          </p:nvPicPr>
          <p:blipFill>
            <a:blip r:embed="rId5"/>
            <a:stretch>
              <a:fillRect/>
            </a:stretch>
          </p:blipFill>
          <p:spPr>
            <a:xfrm>
              <a:off x="13440" y="2243"/>
              <a:ext cx="1200" cy="1200"/>
            </a:xfrm>
            <a:prstGeom prst="rect">
              <a:avLst/>
            </a:prstGeom>
          </p:spPr>
        </p:pic>
        <p:sp>
          <p:nvSpPr>
            <p:cNvPr id="13" name="文本框 12"/>
            <p:cNvSpPr txBox="1"/>
            <p:nvPr/>
          </p:nvSpPr>
          <p:spPr>
            <a:xfrm>
              <a:off x="14710" y="2217"/>
              <a:ext cx="2848" cy="919"/>
            </a:xfrm>
            <a:prstGeom prst="rect">
              <a:avLst/>
            </a:prstGeom>
            <a:noFill/>
          </p:spPr>
          <p:txBody>
            <a:bodyPr wrap="none" rtlCol="0">
              <a:spAutoFit/>
            </a:bodyPr>
            <a:lstStyle/>
            <a:p>
              <a:r>
                <a:rPr lang="zh-CN" altLang="en-US" sz="3200">
                  <a:solidFill>
                    <a:schemeClr val="bg1"/>
                  </a:solidFill>
                </a:rPr>
                <a:t>北京大学</a:t>
              </a:r>
              <a:endParaRPr lang="zh-CN" altLang="en-US" sz="3200">
                <a:solidFill>
                  <a:schemeClr val="bg1"/>
                </a:solidFill>
              </a:endParaRPr>
            </a:p>
          </p:txBody>
        </p:sp>
        <p:sp>
          <p:nvSpPr>
            <p:cNvPr id="16" name="文本框 15"/>
            <p:cNvSpPr txBox="1"/>
            <p:nvPr/>
          </p:nvSpPr>
          <p:spPr>
            <a:xfrm>
              <a:off x="14710" y="3057"/>
              <a:ext cx="2832" cy="386"/>
            </a:xfrm>
            <a:prstGeom prst="rect">
              <a:avLst/>
            </a:prstGeom>
            <a:noFill/>
          </p:spPr>
          <p:txBody>
            <a:bodyPr wrap="square" rtlCol="0">
              <a:spAutoFit/>
            </a:bodyPr>
            <a:lstStyle/>
            <a:p>
              <a:pPr algn="dist"/>
              <a:r>
                <a:rPr lang="en-US" altLang="zh-CN" sz="1000">
                  <a:solidFill>
                    <a:schemeClr val="bg1"/>
                  </a:solidFill>
                  <a:latin typeface="+mn-ea"/>
                </a:rPr>
                <a:t>PEKING UNIVERSITY</a:t>
              </a:r>
              <a:endParaRPr lang="en-US" altLang="zh-CN" sz="1000">
                <a:solidFill>
                  <a:schemeClr val="bg1"/>
                </a:solidFill>
                <a:latin typeface="+mn-ea"/>
              </a:endParaRPr>
            </a:p>
          </p:txBody>
        </p:sp>
      </p:grpSp>
      <p:sp>
        <p:nvSpPr>
          <p:cNvPr id="9" name="椭圆 8"/>
          <p:cNvSpPr/>
          <p:nvPr/>
        </p:nvSpPr>
        <p:spPr>
          <a:xfrm>
            <a:off x="568325" y="215265"/>
            <a:ext cx="838200" cy="838200"/>
          </a:xfrm>
          <a:prstGeom prst="ellipse">
            <a:avLst/>
          </a:prstGeom>
          <a:blipFill rotWithShape="1">
            <a:blip r:embed="rId6"/>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7"/>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sz="3200" b="1">
                <a:solidFill>
                  <a:schemeClr val="lt1"/>
                </a:solidFill>
                <a:latin typeface="MiSans Bold" panose="02010600030101010101" charset="-122"/>
                <a:ea typeface="MiSans Bold" panose="02010600030101010101" charset="-122"/>
              </a:rPr>
              <a:t>Web OS </a:t>
            </a:r>
            <a:r>
              <a:rPr lang="zh-CN" sz="3200" b="1">
                <a:solidFill>
                  <a:schemeClr val="lt1"/>
                </a:solidFill>
                <a:latin typeface="MiSans Bold" panose="02010600030101010101" charset="-122"/>
                <a:ea typeface="MiSans Bold" panose="02010600030101010101" charset="-122"/>
              </a:rPr>
              <a:t>实例</a:t>
            </a:r>
            <a:endParaRPr lang="zh-CN"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810385" y="1531620"/>
            <a:ext cx="7425690" cy="5005070"/>
          </a:xfrm>
          <a:prstGeom prst="rect">
            <a:avLst/>
          </a:prstGeom>
        </p:spPr>
        <p:txBody>
          <a:bodyPr>
            <a:noAutofit/>
            <a:extLst>
              <a:ext uri="{4A0BC546-FE56-4ADE-93B0-CB8AF2F6F144}">
                <wpsdc:textFrameExt xmlns:wpsdc="http://www.wps.cn/officeDocument/2022/drawingmlCustomData" type="text"/>
              </a:ext>
            </a:extLst>
          </a:bodyPr>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rPr>
              <a:t>Chrome OS</a:t>
            </a:r>
            <a:endParaRPr lang="zh-CN" altLang="en-US" sz="2400">
              <a:latin typeface="华文楷体" panose="02010600040101010101" charset="-122"/>
              <a:ea typeface="华文楷体" panose="02010600040101010101" charset="-122"/>
            </a:endParaRPr>
          </a:p>
          <a:p>
            <a:pPr indent="0" algn="l">
              <a:buFont typeface="Arial" panose="020B0604020202020204" pitchFamily="34" charset="0"/>
              <a:buNone/>
            </a:pPr>
            <a:endParaRPr lang="zh-CN" altLang="en-US" sz="2400">
              <a:latin typeface="华文楷体" panose="02010600040101010101" charset="-122"/>
              <a:ea typeface="华文楷体" panose="02010600040101010101" charset="-122"/>
            </a:endParaRPr>
          </a:p>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rPr>
              <a:t>Firefox OS</a:t>
            </a:r>
            <a:endParaRPr lang="zh-CN" altLang="en-US" sz="2400">
              <a:latin typeface="华文楷体" panose="02010600040101010101" charset="-122"/>
              <a:ea typeface="华文楷体" panose="02010600040101010101" charset="-122"/>
            </a:endParaRPr>
          </a:p>
          <a:p>
            <a:pPr indent="0" algn="l">
              <a:buFont typeface="Arial" panose="020B0604020202020204" pitchFamily="34" charset="0"/>
              <a:buNone/>
            </a:pPr>
            <a:endParaRPr lang="zh-CN" altLang="en-US" sz="2400">
              <a:latin typeface="华文楷体" panose="02010600040101010101" charset="-122"/>
              <a:ea typeface="华文楷体" panose="02010600040101010101" charset="-122"/>
            </a:endParaRPr>
          </a:p>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rPr>
              <a:t>EyeOS</a:t>
            </a:r>
            <a:endParaRPr lang="zh-CN" altLang="en-US" sz="2400">
              <a:latin typeface="华文楷体" panose="02010600040101010101" charset="-122"/>
              <a:ea typeface="华文楷体" panose="02010600040101010101" charset="-122"/>
            </a:endParaRPr>
          </a:p>
          <a:p>
            <a:pPr indent="0" algn="l">
              <a:buFont typeface="Arial" panose="020B0604020202020204" pitchFamily="34" charset="0"/>
              <a:buNone/>
            </a:pPr>
            <a:endParaRPr lang="zh-CN" altLang="en-US" sz="2400">
              <a:latin typeface="华文楷体" panose="02010600040101010101" charset="-122"/>
              <a:ea typeface="华文楷体" panose="02010600040101010101" charset="-122"/>
            </a:endParaRPr>
          </a:p>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rPr>
              <a:t>Glide O</a:t>
            </a:r>
            <a:r>
              <a:rPr lang="en-US" altLang="zh-CN" sz="2400">
                <a:latin typeface="华文楷体" panose="02010600040101010101" charset="-122"/>
                <a:ea typeface="华文楷体" panose="02010600040101010101" charset="-122"/>
              </a:rPr>
              <a:t>S</a:t>
            </a:r>
            <a:endParaRPr lang="en-US" altLang="zh-CN" sz="2400">
              <a:latin typeface="华文楷体" panose="02010600040101010101" charset="-122"/>
              <a:ea typeface="华文楷体" panose="02010600040101010101" charset="-122"/>
            </a:endParaRPr>
          </a:p>
          <a:p>
            <a:pPr indent="0" algn="l">
              <a:buFont typeface="Arial" panose="020B0604020202020204" pitchFamily="34" charset="0"/>
              <a:buNone/>
            </a:pPr>
            <a:endParaRPr lang="zh-CN" altLang="en-US" sz="2400">
              <a:latin typeface="华文楷体" panose="02010600040101010101" charset="-122"/>
              <a:ea typeface="华文楷体" panose="02010600040101010101" charset="-122"/>
            </a:endParaRPr>
          </a:p>
          <a:p>
            <a:pPr marL="285750" indent="-285750" algn="l">
              <a:buFont typeface="Arial" panose="020B0604020202020204" pitchFamily="34" charset="0"/>
              <a:buChar char="•"/>
            </a:pPr>
            <a:r>
              <a:rPr lang="zh-CN" altLang="en-US" sz="2400">
                <a:latin typeface="华文楷体" panose="02010600040101010101" charset="-122"/>
                <a:ea typeface="华文楷体" panose="02010600040101010101" charset="-122"/>
              </a:rPr>
              <a:t>SilveOS</a:t>
            </a:r>
            <a:endParaRPr lang="zh-CN" altLang="en-US" sz="2400">
              <a:latin typeface="华文楷体" panose="02010600040101010101" charset="-122"/>
              <a:ea typeface="华文楷体" panose="02010600040101010101" charset="-122"/>
            </a:endParaRPr>
          </a:p>
          <a:p>
            <a:pPr indent="0" algn="l">
              <a:buFont typeface="Arial" panose="020B0604020202020204" pitchFamily="34" charset="0"/>
              <a:buNone/>
            </a:pPr>
            <a:endParaRPr lang="zh-CN" altLang="en-US" sz="2400">
              <a:latin typeface="华文楷体" panose="02010600040101010101" charset="-122"/>
              <a:ea typeface="华文楷体" panose="02010600040101010101" charset="-122"/>
            </a:endParaRPr>
          </a:p>
          <a:p>
            <a:pPr marL="285750" indent="-285750" algn="l">
              <a:buFont typeface="Arial" panose="020B0604020202020204" pitchFamily="34" charset="0"/>
              <a:buChar char="•"/>
            </a:pPr>
            <a:r>
              <a:rPr lang="en-US" altLang="zh-CN" sz="2400">
                <a:latin typeface="华文楷体" panose="02010600040101010101" charset="-122"/>
                <a:ea typeface="华文楷体" panose="02010600040101010101" charset="-122"/>
              </a:rPr>
              <a:t>etc.</a:t>
            </a:r>
            <a:endParaRPr lang="en-US" altLang="zh-CN" sz="2400">
              <a:latin typeface="华文楷体" panose="02010600040101010101" charset="-122"/>
              <a:ea typeface="华文楷体" panose="02010600040101010101" charset="-122"/>
            </a:endParaRPr>
          </a:p>
        </p:txBody>
      </p:sp>
      <p:pic>
        <p:nvPicPr>
          <p:cNvPr id="3" name="图片 2" descr="微信图片_20240924075820"/>
          <p:cNvPicPr>
            <a:picLocks noChangeAspect="1"/>
          </p:cNvPicPr>
          <p:nvPr/>
        </p:nvPicPr>
        <p:blipFill>
          <a:blip r:embed="rId5"/>
          <a:stretch>
            <a:fillRect/>
          </a:stretch>
        </p:blipFill>
        <p:spPr>
          <a:xfrm>
            <a:off x="6224905" y="1336675"/>
            <a:ext cx="4324985" cy="2704465"/>
          </a:xfrm>
          <a:prstGeom prst="rect">
            <a:avLst/>
          </a:prstGeom>
        </p:spPr>
      </p:pic>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sz="3200" b="1">
                <a:solidFill>
                  <a:schemeClr val="lt1"/>
                </a:solidFill>
                <a:latin typeface="MiSans Bold" panose="02010600030101010101" charset="-122"/>
                <a:ea typeface="MiSans Bold" panose="02010600030101010101" charset="-122"/>
                <a:sym typeface="+mn-ea"/>
              </a:rPr>
              <a:t>Web OS </a:t>
            </a:r>
            <a:r>
              <a:rPr lang="zh-CN" sz="3200" b="1">
                <a:solidFill>
                  <a:schemeClr val="lt1"/>
                </a:solidFill>
                <a:latin typeface="MiSans Bold" panose="02010600030101010101" charset="-122"/>
                <a:ea typeface="MiSans Bold" panose="02010600030101010101" charset="-122"/>
                <a:sym typeface="+mn-ea"/>
              </a:rPr>
              <a:t>实例</a:t>
            </a:r>
            <a:endParaRPr lang="zh-CN" sz="3200" b="1">
              <a:solidFill>
                <a:schemeClr val="lt1"/>
              </a:solidFill>
              <a:latin typeface="MiSans Bold" panose="02010600030101010101" charset="-122"/>
              <a:ea typeface="MiSans Bold" panose="02010600030101010101" charset="-122"/>
              <a:sym typeface="+mn-ea"/>
            </a:endParaRPr>
          </a:p>
        </p:txBody>
      </p:sp>
      <p:grpSp>
        <p:nvGrpSpPr>
          <p:cNvPr id="3" name="组合 2"/>
          <p:cNvGrpSpPr/>
          <p:nvPr>
            <p:custDataLst>
              <p:tags r:id="rId2"/>
            </p:custDataLst>
          </p:nvPr>
        </p:nvGrpSpPr>
        <p:grpSpPr>
          <a:xfrm>
            <a:off x="781050" y="1221740"/>
            <a:ext cx="3220720" cy="4956175"/>
            <a:chOff x="1230" y="3027"/>
            <a:chExt cx="5072" cy="5979"/>
          </a:xfrm>
        </p:grpSpPr>
        <p:sp>
          <p:nvSpPr>
            <p:cNvPr id="13" name="矩形 12"/>
            <p:cNvSpPr/>
            <p:nvPr>
              <p:custDataLst>
                <p:tags r:id="rId3"/>
              </p:custDataLst>
            </p:nvPr>
          </p:nvSpPr>
          <p:spPr>
            <a:xfrm>
              <a:off x="1247" y="3027"/>
              <a:ext cx="5037" cy="5979"/>
            </a:xfrm>
            <a:prstGeom prst="rect">
              <a:avLst/>
            </a:prstGeom>
            <a:solidFill>
              <a:schemeClr val="lt1"/>
            </a:solidFill>
            <a:ln>
              <a:noFill/>
            </a:ln>
            <a:effectLst>
              <a:outerShdw blurRad="304800" sx="102000" sy="102000" algn="ctr" rotWithShape="0">
                <a:schemeClr val="accent1">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145" name="图片 144"/>
            <p:cNvPicPr/>
            <p:nvPr>
              <p:custDataLst>
                <p:tags r:id="rId4"/>
              </p:custDataLst>
            </p:nvPr>
          </p:nvPicPr>
          <p:blipFill>
            <a:blip r:embed="rId5">
              <a:alphaModFix amt="10000"/>
            </a:blip>
            <a:srcRect/>
            <a:stretch>
              <a:fillRect/>
            </a:stretch>
          </p:blipFill>
          <p:spPr>
            <a:xfrm>
              <a:off x="4573" y="7635"/>
              <a:ext cx="1711" cy="1356"/>
            </a:xfrm>
            <a:prstGeom prst="rect">
              <a:avLst/>
            </a:prstGeom>
            <a:noFill/>
            <a:ln w="9525">
              <a:noFill/>
            </a:ln>
          </p:spPr>
        </p:pic>
        <p:sp>
          <p:nvSpPr>
            <p:cNvPr id="18" name="矩形 17"/>
            <p:cNvSpPr/>
            <p:nvPr>
              <p:custDataLst>
                <p:tags r:id="rId6"/>
              </p:custDataLst>
            </p:nvPr>
          </p:nvSpPr>
          <p:spPr>
            <a:xfrm>
              <a:off x="1250" y="4610"/>
              <a:ext cx="5033" cy="3916"/>
            </a:xfrm>
            <a:prstGeom prst="rect">
              <a:avLst/>
            </a:prstGeom>
          </p:spPr>
          <p:txBody>
            <a:bodyPr wrap="square">
              <a:noAutofit/>
            </a:bodyPr>
            <a:lstStyle/>
            <a:p>
              <a:pPr indent="457200" algn="l" fontAlgn="auto">
                <a:spcAft>
                  <a:spcPts val="600"/>
                </a:spcAft>
                <a:buFont typeface="Arial" panose="020B0604020202020204" pitchFamily="34" charset="0"/>
                <a:buNone/>
              </a:pPr>
              <a:r>
                <a:rPr lang="zh-CN" altLang="en-US" sz="2000">
                  <a:latin typeface="华文楷体" panose="02010600040101010101" charset="-122"/>
                  <a:ea typeface="华文楷体" panose="02010600040101010101" charset="-122"/>
                  <a:cs typeface="华文楷体" panose="02010600040101010101" charset="-122"/>
                  <a:sym typeface="+mn-ea"/>
                </a:rPr>
                <a:t>基于 Linux 内核，依赖 </a:t>
              </a:r>
              <a:r>
                <a:rPr lang="en-US" altLang="zh-CN" sz="2000">
                  <a:latin typeface="华文楷体" panose="02010600040101010101" charset="-122"/>
                  <a:ea typeface="华文楷体" panose="02010600040101010101" charset="-122"/>
                  <a:cs typeface="华文楷体" panose="02010600040101010101" charset="-122"/>
                  <a:sym typeface="+mn-ea"/>
                </a:rPr>
                <a:t>Google </a:t>
              </a:r>
              <a:r>
                <a:rPr lang="zh-CN" altLang="en-US" sz="2000">
                  <a:latin typeface="华文楷体" panose="02010600040101010101" charset="-122"/>
                  <a:ea typeface="华文楷体" panose="02010600040101010101" charset="-122"/>
                  <a:cs typeface="华文楷体" panose="02010600040101010101" charset="-122"/>
                  <a:sym typeface="+mn-ea"/>
                </a:rPr>
                <a:t>Chrome 浏览器</a:t>
              </a:r>
              <a:endParaRPr lang="zh-CN" altLang="en-US" sz="2000">
                <a:latin typeface="华文楷体" panose="02010600040101010101" charset="-122"/>
                <a:ea typeface="华文楷体" panose="02010600040101010101" charset="-122"/>
                <a:cs typeface="华文楷体" panose="02010600040101010101" charset="-122"/>
              </a:endParaRPr>
            </a:p>
            <a:p>
              <a:pPr indent="457200" algn="l" fontAlgn="auto">
                <a:spcAft>
                  <a:spcPts val="600"/>
                </a:spcAft>
                <a:buFont typeface="Arial" panose="020B0604020202020204" pitchFamily="34" charset="0"/>
                <a:buNone/>
              </a:pPr>
              <a:r>
                <a:rPr lang="zh-CN" altLang="en-US" sz="2000">
                  <a:latin typeface="华文楷体" panose="02010600040101010101" charset="-122"/>
                  <a:ea typeface="华文楷体" panose="02010600040101010101" charset="-122"/>
                  <a:cs typeface="华文楷体" panose="02010600040101010101" charset="-122"/>
                  <a:sym typeface="+mn-ea"/>
                </a:rPr>
                <a:t>设计简洁，主要面向 Chromebook 等轻量级设备</a:t>
              </a:r>
              <a:endParaRPr lang="zh-CN" altLang="en-US" sz="2000">
                <a:latin typeface="华文楷体" panose="02010600040101010101" charset="-122"/>
                <a:ea typeface="华文楷体" panose="02010600040101010101" charset="-122"/>
                <a:cs typeface="华文楷体" panose="02010600040101010101" charset="-122"/>
              </a:endParaRPr>
            </a:p>
            <a:p>
              <a:pPr indent="457200" algn="l" fontAlgn="auto">
                <a:spcAft>
                  <a:spcPts val="600"/>
                </a:spcAft>
                <a:buFont typeface="Arial" panose="020B0604020202020204" pitchFamily="34" charset="0"/>
                <a:buNone/>
              </a:pPr>
              <a:r>
                <a:rPr lang="zh-CN" altLang="en-US" sz="2000">
                  <a:latin typeface="华文楷体" panose="02010600040101010101" charset="-122"/>
                  <a:ea typeface="华文楷体" panose="02010600040101010101" charset="-122"/>
                  <a:cs typeface="华文楷体" panose="02010600040101010101" charset="-122"/>
                  <a:sym typeface="+mn-ea"/>
                </a:rPr>
                <a:t>强调云端存储和应用，如 Google Docs、Google Drive</a:t>
              </a:r>
              <a:endParaRPr lang="zh-CN" altLang="en-US" sz="2000">
                <a:latin typeface="华文楷体" panose="02010600040101010101" charset="-122"/>
                <a:ea typeface="华文楷体" panose="02010600040101010101" charset="-122"/>
                <a:cs typeface="华文楷体" panose="02010600040101010101" charset="-122"/>
              </a:endParaRPr>
            </a:p>
            <a:p>
              <a:pPr indent="457200" algn="l" fontAlgn="auto">
                <a:spcAft>
                  <a:spcPts val="600"/>
                </a:spcAft>
                <a:buFont typeface="Arial" panose="020B0604020202020204" pitchFamily="34" charset="0"/>
                <a:buNone/>
              </a:pPr>
              <a:r>
                <a:rPr lang="zh-CN" altLang="en-US" sz="2000">
                  <a:latin typeface="华文楷体" panose="02010600040101010101" charset="-122"/>
                  <a:ea typeface="华文楷体" panose="02010600040101010101" charset="-122"/>
                  <a:cs typeface="华文楷体" panose="02010600040101010101" charset="-122"/>
                  <a:sym typeface="+mn-ea"/>
                </a:rPr>
                <a:t>支持 Android 应用，功能丰富</a:t>
              </a:r>
              <a:endParaRPr lang="zh-CN" altLang="en-US" sz="2000" noProof="0" dirty="0">
                <a:ln>
                  <a:noFill/>
                </a:ln>
                <a:solidFill>
                  <a:schemeClr val="dk1">
                    <a:lumMod val="65000"/>
                    <a:lumOff val="35000"/>
                  </a:schemeClr>
                </a:solidFill>
                <a:effectLst/>
                <a:uLnTx/>
                <a:uFillTx/>
                <a:latin typeface="思源宋体 CN" panose="02010600030101010101" charset="-122"/>
                <a:ea typeface="思源宋体 CN" panose="02010600030101010101" charset="-122"/>
                <a:cs typeface="+mn-ea"/>
                <a:sym typeface="+mn-lt"/>
              </a:endParaRPr>
            </a:p>
          </p:txBody>
        </p:sp>
        <p:sp>
          <p:nvSpPr>
            <p:cNvPr id="19" name="矩形 18"/>
            <p:cNvSpPr/>
            <p:nvPr>
              <p:custDataLst>
                <p:tags r:id="rId7"/>
              </p:custDataLst>
            </p:nvPr>
          </p:nvSpPr>
          <p:spPr>
            <a:xfrm>
              <a:off x="1230" y="8893"/>
              <a:ext cx="5072" cy="1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4" name="组合 3"/>
          <p:cNvGrpSpPr/>
          <p:nvPr>
            <p:custDataLst>
              <p:tags r:id="rId8"/>
            </p:custDataLst>
          </p:nvPr>
        </p:nvGrpSpPr>
        <p:grpSpPr>
          <a:xfrm>
            <a:off x="4483100" y="1221740"/>
            <a:ext cx="3220720" cy="4944110"/>
            <a:chOff x="7060" y="3012"/>
            <a:chExt cx="5072" cy="5979"/>
          </a:xfrm>
        </p:grpSpPr>
        <p:sp>
          <p:nvSpPr>
            <p:cNvPr id="31" name="矩形 30"/>
            <p:cNvSpPr/>
            <p:nvPr>
              <p:custDataLst>
                <p:tags r:id="rId9"/>
              </p:custDataLst>
            </p:nvPr>
          </p:nvSpPr>
          <p:spPr>
            <a:xfrm>
              <a:off x="7078" y="3012"/>
              <a:ext cx="5037" cy="5979"/>
            </a:xfrm>
            <a:prstGeom prst="rect">
              <a:avLst/>
            </a:prstGeom>
            <a:solidFill>
              <a:schemeClr val="lt1"/>
            </a:solidFill>
            <a:ln>
              <a:noFill/>
            </a:ln>
            <a:effectLst>
              <a:outerShdw blurRad="304800" sx="102000" sy="102000" algn="ctr" rotWithShape="0">
                <a:schemeClr val="accent1">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32" name="图片 31"/>
            <p:cNvPicPr/>
            <p:nvPr>
              <p:custDataLst>
                <p:tags r:id="rId10"/>
              </p:custDataLst>
            </p:nvPr>
          </p:nvPicPr>
          <p:blipFill>
            <a:blip r:embed="rId5">
              <a:alphaModFix amt="10000"/>
            </a:blip>
            <a:srcRect/>
            <a:stretch>
              <a:fillRect/>
            </a:stretch>
          </p:blipFill>
          <p:spPr>
            <a:xfrm>
              <a:off x="10405" y="7635"/>
              <a:ext cx="1711" cy="1356"/>
            </a:xfrm>
            <a:prstGeom prst="rect">
              <a:avLst/>
            </a:prstGeom>
            <a:noFill/>
            <a:ln w="9525">
              <a:noFill/>
            </a:ln>
          </p:spPr>
        </p:pic>
        <p:sp>
          <p:nvSpPr>
            <p:cNvPr id="34" name="矩形 33"/>
            <p:cNvSpPr/>
            <p:nvPr>
              <p:custDataLst>
                <p:tags r:id="rId11"/>
              </p:custDataLst>
            </p:nvPr>
          </p:nvSpPr>
          <p:spPr>
            <a:xfrm>
              <a:off x="7060" y="8878"/>
              <a:ext cx="5072" cy="1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3" name="矩形 42"/>
            <p:cNvSpPr/>
            <p:nvPr>
              <p:custDataLst>
                <p:tags r:id="rId12"/>
              </p:custDataLst>
            </p:nvPr>
          </p:nvSpPr>
          <p:spPr>
            <a:xfrm>
              <a:off x="7078" y="4599"/>
              <a:ext cx="5035" cy="3926"/>
            </a:xfrm>
            <a:prstGeom prst="rect">
              <a:avLst/>
            </a:prstGeom>
          </p:spPr>
          <p:txBody>
            <a:bodyPr wrap="square">
              <a:noAutofit/>
            </a:bodyPr>
            <a:lstStyle/>
            <a:p>
              <a:pPr indent="457200" algn="l" fontAlgn="auto">
                <a:spcAft>
                  <a:spcPts val="600"/>
                </a:spcAft>
                <a:buFont typeface="Arial" panose="020B0604020202020204" pitchFamily="34" charset="0"/>
                <a:buNone/>
              </a:pPr>
              <a:r>
                <a:rPr lang="zh-CN" altLang="en-US" sz="2000">
                  <a:latin typeface="华文楷体" panose="02010600040101010101" charset="-122"/>
                  <a:ea typeface="华文楷体" panose="02010600040101010101" charset="-122"/>
                  <a:cs typeface="华文楷体" panose="02010600040101010101" charset="-122"/>
                  <a:sym typeface="+mn-ea"/>
                </a:rPr>
                <a:t>基于 Linux 内核，</a:t>
              </a:r>
              <a:r>
                <a:rPr lang="zh-CN" sz="2000">
                  <a:latin typeface="华文楷体" panose="02010600040101010101" charset="-122"/>
                  <a:ea typeface="华文楷体" panose="02010600040101010101" charset="-122"/>
                  <a:cs typeface="华文楷体" panose="02010600040101010101" charset="-122"/>
                  <a:sym typeface="+mn-ea"/>
                </a:rPr>
                <a:t>采用</a:t>
              </a:r>
              <a:r>
                <a:rPr lang="en-US" altLang="zh-CN" sz="2000">
                  <a:latin typeface="华文楷体" panose="02010600040101010101" charset="-122"/>
                  <a:ea typeface="华文楷体" panose="02010600040101010101" charset="-122"/>
                  <a:cs typeface="华文楷体" panose="02010600040101010101" charset="-122"/>
                  <a:sym typeface="+mn-ea"/>
                </a:rPr>
                <a:t>Gecko</a:t>
              </a:r>
              <a:r>
                <a:rPr lang="zh-CN" altLang="en-US" sz="2000">
                  <a:latin typeface="华文楷体" panose="02010600040101010101" charset="-122"/>
                  <a:ea typeface="华文楷体" panose="02010600040101010101" charset="-122"/>
                  <a:cs typeface="华文楷体" panose="02010600040101010101" charset="-122"/>
                  <a:sym typeface="+mn-ea"/>
                </a:rPr>
                <a:t>引擎，依赖</a:t>
              </a:r>
              <a:r>
                <a:rPr lang="en-US" altLang="zh-CN" sz="2000">
                  <a:latin typeface="华文楷体" panose="02010600040101010101" charset="-122"/>
                  <a:ea typeface="华文楷体" panose="02010600040101010101" charset="-122"/>
                  <a:cs typeface="华文楷体" panose="02010600040101010101" charset="-122"/>
                  <a:sym typeface="+mn-ea"/>
                </a:rPr>
                <a:t>Firefox</a:t>
              </a:r>
              <a:r>
                <a:rPr lang="zh-CN" altLang="en-US" sz="2000">
                  <a:latin typeface="华文楷体" panose="02010600040101010101" charset="-122"/>
                  <a:ea typeface="华文楷体" panose="02010600040101010101" charset="-122"/>
                  <a:cs typeface="华文楷体" panose="02010600040101010101" charset="-122"/>
                  <a:sym typeface="+mn-ea"/>
                </a:rPr>
                <a:t>浏览器</a:t>
              </a:r>
              <a:endParaRPr lang="zh-CN" altLang="en-US" sz="2000">
                <a:latin typeface="华文楷体" panose="02010600040101010101" charset="-122"/>
                <a:ea typeface="华文楷体" panose="02010600040101010101" charset="-122"/>
                <a:cs typeface="华文楷体" panose="02010600040101010101" charset="-122"/>
              </a:endParaRPr>
            </a:p>
            <a:p>
              <a:pPr indent="457200" algn="l" fontAlgn="auto">
                <a:spcAft>
                  <a:spcPts val="600"/>
                </a:spcAft>
                <a:buFont typeface="Arial" panose="020B0604020202020204" pitchFamily="34" charset="0"/>
                <a:buNone/>
              </a:pPr>
              <a:r>
                <a:rPr lang="zh-CN" altLang="en-US" sz="2000">
                  <a:latin typeface="华文楷体" panose="02010600040101010101" charset="-122"/>
                  <a:ea typeface="华文楷体" panose="02010600040101010101" charset="-122"/>
                  <a:cs typeface="华文楷体" panose="02010600040101010101" charset="-122"/>
                  <a:sym typeface="+mn-ea"/>
                </a:rPr>
                <a:t>所有的应用程序，均使用 HTML5</a:t>
              </a:r>
              <a:r>
                <a:rPr lang="en-US" altLang="zh-CN" sz="2000">
                  <a:latin typeface="华文楷体" panose="02010600040101010101" charset="-122"/>
                  <a:ea typeface="华文楷体" panose="02010600040101010101" charset="-122"/>
                  <a:cs typeface="华文楷体" panose="02010600040101010101" charset="-122"/>
                  <a:sym typeface="+mn-ea"/>
                </a:rPr>
                <a:t>/</a:t>
              </a:r>
              <a:r>
                <a:rPr lang="zh-CN" altLang="en-US" sz="2000">
                  <a:latin typeface="华文楷体" panose="02010600040101010101" charset="-122"/>
                  <a:ea typeface="华文楷体" panose="02010600040101010101" charset="-122"/>
                  <a:cs typeface="华文楷体" panose="02010600040101010101" charset="-122"/>
                  <a:sym typeface="+mn-ea"/>
                </a:rPr>
                <a:t>CSS </a:t>
              </a:r>
              <a:r>
                <a:rPr lang="en-US" altLang="zh-CN" sz="2000">
                  <a:latin typeface="华文楷体" panose="02010600040101010101" charset="-122"/>
                  <a:ea typeface="华文楷体" panose="02010600040101010101" charset="-122"/>
                  <a:cs typeface="华文楷体" panose="02010600040101010101" charset="-122"/>
                  <a:sym typeface="+mn-ea"/>
                </a:rPr>
                <a:t>/</a:t>
              </a:r>
              <a:r>
                <a:rPr lang="zh-CN" altLang="en-US" sz="2000">
                  <a:latin typeface="华文楷体" panose="02010600040101010101" charset="-122"/>
                  <a:ea typeface="华文楷体" panose="02010600040101010101" charset="-122"/>
                  <a:cs typeface="华文楷体" panose="02010600040101010101" charset="-122"/>
                  <a:sym typeface="+mn-ea"/>
                </a:rPr>
                <a:t> JavaScript 开发，实际都是 Web 应用</a:t>
              </a:r>
              <a:endParaRPr lang="zh-CN" altLang="en-US" sz="2000">
                <a:latin typeface="华文楷体" panose="02010600040101010101" charset="-122"/>
                <a:ea typeface="华文楷体" panose="02010600040101010101" charset="-122"/>
                <a:cs typeface="华文楷体" panose="02010600040101010101" charset="-122"/>
                <a:sym typeface="+mn-ea"/>
              </a:endParaRPr>
            </a:p>
            <a:p>
              <a:pPr indent="457200" algn="l" fontAlgn="auto">
                <a:spcAft>
                  <a:spcPts val="600"/>
                </a:spcAft>
                <a:buFont typeface="Arial" panose="020B0604020202020204" pitchFamily="34" charset="0"/>
                <a:buNone/>
              </a:pPr>
              <a:r>
                <a:rPr lang="zh-CN" altLang="en-US" sz="2000" noProof="0" dirty="0">
                  <a:ln>
                    <a:noFill/>
                  </a:ln>
                  <a:solidFill>
                    <a:schemeClr val="tx1"/>
                  </a:solidFill>
                  <a:effectLst/>
                  <a:uLnTx/>
                  <a:uFillTx/>
                  <a:latin typeface="华文楷体" panose="02010600040101010101" charset="-122"/>
                  <a:ea typeface="华文楷体" panose="02010600040101010101" charset="-122"/>
                  <a:cs typeface="华文楷体" panose="02010600040101010101" charset="-122"/>
                  <a:sym typeface="+mn-ea"/>
                </a:rPr>
                <a:t>清凉设计，面向移动设备市场，完全开源</a:t>
              </a:r>
              <a:endParaRPr lang="zh-CN" altLang="en-US" sz="2000">
                <a:solidFill>
                  <a:schemeClr val="tx1"/>
                </a:solidFill>
                <a:latin typeface="华文楷体" panose="02010600040101010101" charset="-122"/>
                <a:ea typeface="华文楷体" panose="02010600040101010101" charset="-122"/>
                <a:cs typeface="华文楷体" panose="02010600040101010101" charset="-122"/>
                <a:sym typeface="+mn-ea"/>
              </a:endParaRPr>
            </a:p>
            <a:p>
              <a:pPr indent="457200" algn="l" fontAlgn="auto">
                <a:spcAft>
                  <a:spcPts val="600"/>
                </a:spcAft>
                <a:buFont typeface="Arial" panose="020B0604020202020204" pitchFamily="34" charset="0"/>
                <a:buNone/>
              </a:pPr>
              <a:r>
                <a:rPr lang="zh-CN" altLang="en-US" sz="2000">
                  <a:latin typeface="华文楷体" panose="02010600040101010101" charset="-122"/>
                  <a:ea typeface="华文楷体" panose="02010600040101010101" charset="-122"/>
                  <a:cs typeface="华文楷体" panose="02010600040101010101" charset="-122"/>
                  <a:sym typeface="+mn-ea"/>
                </a:rPr>
                <a:t>集成</a:t>
              </a:r>
              <a:r>
                <a:rPr lang="en-US" altLang="zh-CN" sz="2000">
                  <a:latin typeface="华文楷体" panose="02010600040101010101" charset="-122"/>
                  <a:ea typeface="华文楷体" panose="02010600040101010101" charset="-122"/>
                  <a:cs typeface="华文楷体" panose="02010600040101010101" charset="-122"/>
                  <a:sym typeface="+mn-ea"/>
                </a:rPr>
                <a:t>Web API</a:t>
              </a:r>
              <a:r>
                <a:rPr lang="zh-CN" altLang="en-US" sz="2000">
                  <a:latin typeface="华文楷体" panose="02010600040101010101" charset="-122"/>
                  <a:ea typeface="华文楷体" panose="02010600040101010101" charset="-122"/>
                  <a:cs typeface="华文楷体" panose="02010600040101010101" charset="-122"/>
                  <a:sym typeface="+mn-ea"/>
                </a:rPr>
                <a:t>，使</a:t>
              </a:r>
              <a:r>
                <a:rPr lang="en-US" altLang="zh-CN" sz="2000">
                  <a:latin typeface="华文楷体" panose="02010600040101010101" charset="-122"/>
                  <a:ea typeface="华文楷体" panose="02010600040101010101" charset="-122"/>
                  <a:cs typeface="华文楷体" panose="02010600040101010101" charset="-122"/>
                  <a:sym typeface="+mn-ea"/>
                </a:rPr>
                <a:t>Web</a:t>
              </a:r>
              <a:r>
                <a:rPr lang="zh-CN" altLang="en-US" sz="2000">
                  <a:latin typeface="华文楷体" panose="02010600040101010101" charset="-122"/>
                  <a:ea typeface="华文楷体" panose="02010600040101010101" charset="-122"/>
                  <a:cs typeface="华文楷体" panose="02010600040101010101" charset="-122"/>
                  <a:sym typeface="+mn-ea"/>
                </a:rPr>
                <a:t>应用可以访问手机硬件</a:t>
              </a:r>
              <a:endParaRPr lang="zh-CN" altLang="en-US" sz="2000">
                <a:latin typeface="华文楷体" panose="02010600040101010101" charset="-122"/>
                <a:ea typeface="华文楷体" panose="02010600040101010101" charset="-122"/>
                <a:cs typeface="华文楷体" panose="02010600040101010101" charset="-122"/>
                <a:sym typeface="+mn-ea"/>
              </a:endParaRPr>
            </a:p>
            <a:p>
              <a:pPr indent="457200" algn="l" fontAlgn="auto">
                <a:spcAft>
                  <a:spcPts val="600"/>
                </a:spcAft>
                <a:buFont typeface="Arial" panose="020B0604020202020204" pitchFamily="34" charset="0"/>
                <a:buNone/>
              </a:pPr>
              <a:endParaRPr lang="zh-CN" altLang="en-US" sz="2000" noProof="0" dirty="0">
                <a:ln>
                  <a:noFill/>
                </a:ln>
                <a:solidFill>
                  <a:schemeClr val="dk1">
                    <a:lumMod val="65000"/>
                    <a:lumOff val="35000"/>
                  </a:schemeClr>
                </a:solidFill>
                <a:effectLst/>
                <a:uLnTx/>
                <a:uFillTx/>
                <a:latin typeface="华文楷体" panose="02010600040101010101" charset="-122"/>
                <a:ea typeface="华文楷体" panose="02010600040101010101" charset="-122"/>
                <a:cs typeface="华文楷体" panose="02010600040101010101" charset="-122"/>
                <a:sym typeface="+mn-ea"/>
              </a:endParaRPr>
            </a:p>
          </p:txBody>
        </p:sp>
      </p:grpSp>
      <p:grpSp>
        <p:nvGrpSpPr>
          <p:cNvPr id="5" name="组合 4"/>
          <p:cNvGrpSpPr/>
          <p:nvPr>
            <p:custDataLst>
              <p:tags r:id="rId13"/>
            </p:custDataLst>
          </p:nvPr>
        </p:nvGrpSpPr>
        <p:grpSpPr>
          <a:xfrm>
            <a:off x="8186420" y="1221740"/>
            <a:ext cx="3220720" cy="4956175"/>
            <a:chOff x="12892" y="3012"/>
            <a:chExt cx="5072" cy="5979"/>
          </a:xfrm>
        </p:grpSpPr>
        <p:sp>
          <p:nvSpPr>
            <p:cNvPr id="36" name="矩形 35"/>
            <p:cNvSpPr/>
            <p:nvPr>
              <p:custDataLst>
                <p:tags r:id="rId14"/>
              </p:custDataLst>
            </p:nvPr>
          </p:nvSpPr>
          <p:spPr>
            <a:xfrm>
              <a:off x="12910" y="3012"/>
              <a:ext cx="5037" cy="5979"/>
            </a:xfrm>
            <a:prstGeom prst="rect">
              <a:avLst/>
            </a:prstGeom>
            <a:solidFill>
              <a:schemeClr val="lt1"/>
            </a:solidFill>
            <a:ln>
              <a:noFill/>
            </a:ln>
            <a:effectLst>
              <a:outerShdw blurRad="304800" sx="102000" sy="102000" algn="ctr" rotWithShape="0">
                <a:schemeClr val="accent1">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37" name="图片 36"/>
            <p:cNvPicPr/>
            <p:nvPr>
              <p:custDataLst>
                <p:tags r:id="rId15"/>
              </p:custDataLst>
            </p:nvPr>
          </p:nvPicPr>
          <p:blipFill>
            <a:blip r:embed="rId5">
              <a:alphaModFix amt="10000"/>
            </a:blip>
            <a:srcRect/>
            <a:stretch>
              <a:fillRect/>
            </a:stretch>
          </p:blipFill>
          <p:spPr>
            <a:xfrm>
              <a:off x="16237" y="7635"/>
              <a:ext cx="1711" cy="1356"/>
            </a:xfrm>
            <a:prstGeom prst="rect">
              <a:avLst/>
            </a:prstGeom>
            <a:noFill/>
            <a:ln w="9525">
              <a:noFill/>
            </a:ln>
          </p:spPr>
        </p:pic>
        <p:sp>
          <p:nvSpPr>
            <p:cNvPr id="39" name="矩形 38"/>
            <p:cNvSpPr/>
            <p:nvPr>
              <p:custDataLst>
                <p:tags r:id="rId16"/>
              </p:custDataLst>
            </p:nvPr>
          </p:nvSpPr>
          <p:spPr>
            <a:xfrm>
              <a:off x="12892" y="8878"/>
              <a:ext cx="5072" cy="1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4" name="矩形 43"/>
            <p:cNvSpPr/>
            <p:nvPr>
              <p:custDataLst>
                <p:tags r:id="rId17"/>
              </p:custDataLst>
            </p:nvPr>
          </p:nvSpPr>
          <p:spPr>
            <a:xfrm>
              <a:off x="12908" y="4594"/>
              <a:ext cx="5040" cy="3918"/>
            </a:xfrm>
            <a:prstGeom prst="rect">
              <a:avLst/>
            </a:prstGeom>
          </p:spPr>
          <p:txBody>
            <a:bodyPr wrap="square">
              <a:noAutofit/>
            </a:bodyPr>
            <a:lstStyle/>
            <a:p>
              <a:pPr indent="457200" algn="l" fontAlgn="auto">
                <a:spcAft>
                  <a:spcPts val="600"/>
                </a:spcAft>
                <a:buFont typeface="Arial" panose="020B0604020202020204" pitchFamily="34" charset="0"/>
                <a:buNone/>
              </a:pPr>
              <a:r>
                <a:rPr lang="zh-CN" sz="2000">
                  <a:latin typeface="华文楷体" panose="02010600040101010101" charset="-122"/>
                  <a:ea typeface="华文楷体" panose="02010600040101010101" charset="-122"/>
                  <a:cs typeface="华文楷体" panose="02010600040101010101" charset="-122"/>
                  <a:sym typeface="+mn-ea"/>
                </a:rPr>
                <a:t>基于</a:t>
              </a:r>
              <a:r>
                <a:rPr lang="en-US" altLang="zh-CN" sz="2000">
                  <a:latin typeface="华文楷体" panose="02010600040101010101" charset="-122"/>
                  <a:ea typeface="华文楷体" panose="02010600040101010101" charset="-122"/>
                  <a:cs typeface="华文楷体" panose="02010600040101010101" charset="-122"/>
                  <a:sym typeface="+mn-ea"/>
                </a:rPr>
                <a:t>Web</a:t>
              </a:r>
              <a:r>
                <a:rPr lang="zh-CN" altLang="en-US" sz="2000">
                  <a:latin typeface="华文楷体" panose="02010600040101010101" charset="-122"/>
                  <a:ea typeface="华文楷体" panose="02010600040101010101" charset="-122"/>
                  <a:cs typeface="华文楷体" panose="02010600040101010101" charset="-122"/>
                  <a:sym typeface="+mn-ea"/>
                </a:rPr>
                <a:t>技术的云操作系统，依赖浏览器</a:t>
              </a:r>
              <a:endParaRPr lang="zh-CN" altLang="en-US" sz="2000">
                <a:latin typeface="华文楷体" panose="02010600040101010101" charset="-122"/>
                <a:ea typeface="华文楷体" panose="02010600040101010101" charset="-122"/>
                <a:cs typeface="华文楷体" panose="02010600040101010101" charset="-122"/>
                <a:sym typeface="+mn-ea"/>
              </a:endParaRPr>
            </a:p>
            <a:p>
              <a:pPr indent="457200" algn="l" fontAlgn="auto">
                <a:spcAft>
                  <a:spcPts val="600"/>
                </a:spcAft>
                <a:buFont typeface="Arial" panose="020B0604020202020204" pitchFamily="34" charset="0"/>
                <a:buNone/>
              </a:pPr>
              <a:r>
                <a:rPr lang="zh-CN" sz="2000">
                  <a:latin typeface="华文楷体" panose="02010600040101010101" charset="-122"/>
                  <a:ea typeface="华文楷体" panose="02010600040101010101" charset="-122"/>
                  <a:cs typeface="华文楷体" panose="02010600040101010101" charset="-122"/>
                  <a:sym typeface="+mn-ea"/>
                </a:rPr>
                <a:t>完全在云端运行，强调</a:t>
              </a:r>
              <a:r>
                <a:rPr sz="2000">
                  <a:latin typeface="华文楷体" panose="02010600040101010101" charset="-122"/>
                  <a:ea typeface="华文楷体" panose="02010600040101010101" charset="-122"/>
                  <a:cs typeface="华文楷体" panose="02010600040101010101" charset="-122"/>
                  <a:sym typeface="+mn-ea"/>
                </a:rPr>
                <a:t>在服务器端提供一个完整的桌面环境</a:t>
              </a:r>
              <a:endParaRPr sz="2000">
                <a:latin typeface="华文楷体" panose="02010600040101010101" charset="-122"/>
                <a:ea typeface="华文楷体" panose="02010600040101010101" charset="-122"/>
                <a:cs typeface="华文楷体" panose="02010600040101010101" charset="-122"/>
                <a:sym typeface="+mn-ea"/>
              </a:endParaRPr>
            </a:p>
            <a:p>
              <a:pPr indent="457200" algn="l" fontAlgn="auto">
                <a:spcAft>
                  <a:spcPts val="600"/>
                </a:spcAft>
                <a:buFont typeface="Arial" panose="020B0604020202020204" pitchFamily="34" charset="0"/>
                <a:buNone/>
              </a:pPr>
              <a:r>
                <a:rPr lang="zh-CN" sz="2000">
                  <a:latin typeface="华文楷体" panose="02010600040101010101" charset="-122"/>
                  <a:ea typeface="华文楷体" panose="02010600040101010101" charset="-122"/>
                  <a:cs typeface="华文楷体" panose="02010600040101010101" charset="-122"/>
                  <a:sym typeface="+mn-ea"/>
                </a:rPr>
                <a:t>提供对于</a:t>
              </a:r>
              <a:r>
                <a:rPr lang="en-US" altLang="zh-CN" sz="2000">
                  <a:latin typeface="华文楷体" panose="02010600040101010101" charset="-122"/>
                  <a:ea typeface="华文楷体" panose="02010600040101010101" charset="-122"/>
                  <a:cs typeface="华文楷体" panose="02010600040101010101" charset="-122"/>
                  <a:sym typeface="+mn-ea"/>
                </a:rPr>
                <a:t>Web</a:t>
              </a:r>
              <a:r>
                <a:rPr lang="zh-CN" altLang="en-US" sz="2000">
                  <a:latin typeface="华文楷体" panose="02010600040101010101" charset="-122"/>
                  <a:ea typeface="华文楷体" panose="02010600040101010101" charset="-122"/>
                  <a:cs typeface="华文楷体" panose="02010600040101010101" charset="-122"/>
                  <a:sym typeface="+mn-ea"/>
                </a:rPr>
                <a:t>应用的支持以及对服务器端的文件编辑、管理功能</a:t>
              </a:r>
              <a:endParaRPr lang="zh-CN" altLang="en-US" sz="2000">
                <a:latin typeface="华文楷体" panose="02010600040101010101" charset="-122"/>
                <a:ea typeface="华文楷体" panose="02010600040101010101" charset="-122"/>
                <a:cs typeface="华文楷体" panose="02010600040101010101" charset="-122"/>
                <a:sym typeface="+mn-ea"/>
              </a:endParaRPr>
            </a:p>
          </p:txBody>
        </p:sp>
      </p:grpSp>
      <p:pic>
        <p:nvPicPr>
          <p:cNvPr id="2" name="图片 1" descr="稻壳儿高校Logo"/>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20"/>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8" name="图片 7" descr="Google_Chrome_OS_logo"/>
          <p:cNvPicPr>
            <a:picLocks noChangeAspect="1"/>
          </p:cNvPicPr>
          <p:nvPr>
            <p:custDataLst>
              <p:tags r:id="rId21"/>
            </p:custDataLst>
          </p:nvPr>
        </p:nvPicPr>
        <p:blipFill>
          <a:blip r:embed="rId22"/>
          <a:stretch>
            <a:fillRect/>
          </a:stretch>
        </p:blipFill>
        <p:spPr>
          <a:xfrm>
            <a:off x="956310" y="1514475"/>
            <a:ext cx="2820035" cy="603250"/>
          </a:xfrm>
          <a:prstGeom prst="rect">
            <a:avLst/>
          </a:prstGeom>
        </p:spPr>
      </p:pic>
      <p:pic>
        <p:nvPicPr>
          <p:cNvPr id="11" name="图片 10" descr="Firefox_OS_Horizontal_SVG_Logo_2.svg"/>
          <p:cNvPicPr>
            <a:picLocks noChangeAspect="1"/>
          </p:cNvPicPr>
          <p:nvPr>
            <p:custDataLst>
              <p:tags r:id="rId23"/>
            </p:custDataLst>
          </p:nvPr>
        </p:nvPicPr>
        <p:blipFill>
          <a:blip r:embed="rId24"/>
          <a:stretch>
            <a:fillRect/>
          </a:stretch>
        </p:blipFill>
        <p:spPr>
          <a:xfrm>
            <a:off x="5116830" y="1510030"/>
            <a:ext cx="2030730" cy="624840"/>
          </a:xfrm>
          <a:prstGeom prst="rect">
            <a:avLst/>
          </a:prstGeom>
        </p:spPr>
      </p:pic>
      <p:pic>
        <p:nvPicPr>
          <p:cNvPr id="12" name="图片 11" descr="EyeOS_Professional_Edition_Logo"/>
          <p:cNvPicPr>
            <a:picLocks noChangeAspect="1"/>
          </p:cNvPicPr>
          <p:nvPr>
            <p:custDataLst>
              <p:tags r:id="rId25"/>
            </p:custDataLst>
          </p:nvPr>
        </p:nvPicPr>
        <p:blipFill>
          <a:blip r:embed="rId26"/>
          <a:stretch>
            <a:fillRect/>
          </a:stretch>
        </p:blipFill>
        <p:spPr>
          <a:xfrm>
            <a:off x="8799830" y="1489710"/>
            <a:ext cx="1994535" cy="627380"/>
          </a:xfrm>
          <a:prstGeom prst="rect">
            <a:avLst/>
          </a:prstGeom>
        </p:spPr>
      </p:pic>
    </p:spTree>
    <p:custDataLst>
      <p:tags r:id="rId27"/>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en-US" altLang="zh-CN" sz="3200" b="1">
                <a:solidFill>
                  <a:schemeClr val="lt1"/>
                </a:solidFill>
                <a:latin typeface="MiSans Bold" panose="02010600030101010101" charset="-122"/>
                <a:ea typeface="MiSans Bold" panose="02010600030101010101" charset="-122"/>
              </a:rPr>
              <a:t>Web OS </a:t>
            </a:r>
            <a:r>
              <a:rPr lang="zh-CN" altLang="en-US" sz="3200" b="1">
                <a:solidFill>
                  <a:schemeClr val="lt1"/>
                </a:solidFill>
                <a:latin typeface="MiSans Bold" panose="02010600030101010101" charset="-122"/>
                <a:ea typeface="MiSans Bold" panose="02010600030101010101" charset="-122"/>
              </a:rPr>
              <a:t>简介</a:t>
            </a:r>
            <a:endParaRPr lang="zh-CN" altLang="en-US"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581025" y="1026160"/>
            <a:ext cx="10883265" cy="5768340"/>
          </a:xfrm>
          <a:prstGeom prst="rect">
            <a:avLst/>
          </a:prstGeom>
        </p:spPr>
        <p:txBody>
          <a:bodyPr>
            <a:noAutofit/>
            <a:extLst>
              <a:ext uri="{4A0BC546-FE56-4ADE-93B0-CB8AF2F6F144}">
                <wpsdc:textFrameExt xmlns:wpsdc="http://www.wps.cn/officeDocument/2022/drawingmlCustomData" type="text"/>
              </a:ext>
            </a:extLst>
          </a:bodyPr>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依赖Web 技术：Web OS 依赖 Web 技术来构建用户界面和应用，应用程序通过浏览器运行，且通常是跨平台的。</a:t>
            </a: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云端为主：大多数 Web OS 依赖于云计算和云存储，用户的数据、设置、文件等通常存储在远程服务器上，应用也可以通过互联网从云端加载并运行</a:t>
            </a: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endParaRPr lang="zh-CN" altLang="en-US" sz="2400">
              <a:latin typeface="华文楷体" panose="02010600040101010101" charset="-122"/>
              <a:ea typeface="华文楷体" panose="02010600040101010101" charset="-122"/>
              <a:cs typeface="华文楷体" panose="02010600040101010101" charset="-122"/>
              <a:sym typeface="+mn-ea"/>
            </a:endParaRPr>
          </a:p>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sym typeface="+mn-ea"/>
              </a:rPr>
              <a:t>多设备兼容：因为基于 Web 技术，Web OS 具有高度的跨平台兼容性，用户不受限于特定的硬件或操作系统，能够在不同设备上无缝切换和使用相同的应用。</a:t>
            </a:r>
            <a:endParaRPr lang="zh-CN" altLang="en-US" sz="2400">
              <a:latin typeface="华文楷体" panose="02010600040101010101" charset="-122"/>
              <a:ea typeface="华文楷体" panose="02010600040101010101" charset="-122"/>
              <a:cs typeface="华文楷体" panose="02010600040101010101" charset="-122"/>
              <a:sym typeface="+mn-ea"/>
            </a:endParaRPr>
          </a:p>
          <a:p>
            <a:pPr indent="457200" algn="l">
              <a:buFont typeface="Arial" panose="020B0604020202020204" pitchFamily="34" charset="0"/>
              <a:buNone/>
            </a:pP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轻量化：Web OS 设计通常较为轻量，以</a:t>
            </a:r>
            <a:r>
              <a:rPr lang="zh-CN" altLang="en-US" sz="2400">
                <a:latin typeface="华文楷体" panose="02010600040101010101" charset="-122"/>
                <a:ea typeface="华文楷体" panose="02010600040101010101" charset="-122"/>
                <a:sym typeface="+mn-ea"/>
              </a:rPr>
              <a:t>节省硬件资源，减少对本地存储和计算能力的依赖，</a:t>
            </a:r>
            <a:r>
              <a:rPr lang="zh-CN" altLang="en-US" sz="2400">
                <a:latin typeface="华文楷体" panose="02010600040101010101" charset="-122"/>
                <a:ea typeface="华文楷体" panose="02010600040101010101" charset="-122"/>
                <a:cs typeface="华文楷体" panose="02010600040101010101" charset="-122"/>
              </a:rPr>
              <a:t>便于在各种设备上运行，如台式机、笔记本、平板和智能手机等</a:t>
            </a: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简化管理：用户不需要像传统操作系统那样维护、升级或备份本地应用和数据。系统和应用的更新也通过云端完成</a:t>
            </a:r>
            <a:endParaRPr lang="zh-CN" altLang="en-US" sz="2400">
              <a:latin typeface="华文楷体" panose="02010600040101010101" charset="-122"/>
              <a:ea typeface="华文楷体" panose="02010600040101010101" charset="-122"/>
              <a:cs typeface="华文楷体" panose="02010600040101010101" charset="-122"/>
            </a:endParaRPr>
          </a:p>
        </p:txBody>
      </p:sp>
    </p:spTree>
    <p:custDataLst>
      <p:tags r:id="rId5"/>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en-US" altLang="zh-CN" sz="3200" b="1">
                <a:solidFill>
                  <a:schemeClr val="lt1"/>
                </a:solidFill>
                <a:latin typeface="MiSans Bold" panose="02010600030101010101" charset="-122"/>
                <a:ea typeface="MiSans Bold" panose="02010600030101010101" charset="-122"/>
              </a:rPr>
              <a:t>Web OS </a:t>
            </a:r>
            <a:r>
              <a:rPr lang="zh-CN" altLang="en-US" sz="3200" b="1">
                <a:solidFill>
                  <a:schemeClr val="lt1"/>
                </a:solidFill>
                <a:latin typeface="MiSans Bold" panose="02010600030101010101" charset="-122"/>
                <a:ea typeface="MiSans Bold" panose="02010600030101010101" charset="-122"/>
              </a:rPr>
              <a:t>简介</a:t>
            </a:r>
            <a:endParaRPr lang="zh-CN" altLang="en-US"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906270" y="2321560"/>
            <a:ext cx="7692390" cy="1608455"/>
          </a:xfrm>
          <a:prstGeom prst="rect">
            <a:avLst/>
          </a:prstGeom>
        </p:spPr>
        <p:txBody>
          <a:bodyPr>
            <a:noAutofit/>
            <a:extLst>
              <a:ext uri="{4A0BC546-FE56-4ADE-93B0-CB8AF2F6F144}">
                <wpsdc:textFrameExt xmlns:wpsdc="http://www.wps.cn/officeDocument/2022/drawingmlCustomData" type="text"/>
              </a:ext>
            </a:extLst>
          </a:bodyPr>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Web OS 是一种基于浏览器的操作系统，允许用户通过网络访问和操作应用程序，而不依赖于本地存储和硬件。用户可以通过互联网在任何支持浏览器的设备上访问它。</a:t>
            </a:r>
            <a:endParaRPr lang="zh-CN" altLang="en-US" sz="2400">
              <a:latin typeface="华文楷体" panose="02010600040101010101" charset="-122"/>
              <a:ea typeface="华文楷体" panose="02010600040101010101" charset="-122"/>
              <a:cs typeface="华文楷体" panose="02010600040101010101" charset="-122"/>
            </a:endParaRPr>
          </a:p>
        </p:txBody>
      </p:sp>
    </p:spTree>
    <p:custDataLst>
      <p:tags r:id="rId5"/>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custDataLst>
              <p:tags r:id="rId1"/>
            </p:custDataLst>
          </p:nvPr>
        </p:nvSpPr>
        <p:spPr>
          <a:xfrm>
            <a:off x="-7620" y="-8890"/>
            <a:ext cx="12192000" cy="21050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8" name="图片 7" descr="VCG211119591200"/>
          <p:cNvPicPr>
            <a:picLocks noChangeAspect="1"/>
          </p:cNvPicPr>
          <p:nvPr>
            <p:custDataLst>
              <p:tags r:id="rId2"/>
            </p:custDataLst>
          </p:nvPr>
        </p:nvPicPr>
        <p:blipFill>
          <a:blip r:embed="rId3"/>
          <a:srcRect/>
          <a:stretch>
            <a:fillRect/>
          </a:stretch>
        </p:blipFill>
        <p:spPr>
          <a:xfrm>
            <a:off x="-7620" y="-8890"/>
            <a:ext cx="12179300" cy="1958975"/>
          </a:xfrm>
          <a:prstGeom prst="rect">
            <a:avLst/>
          </a:prstGeom>
        </p:spPr>
      </p:pic>
      <p:grpSp>
        <p:nvGrpSpPr>
          <p:cNvPr id="11" name="组合 10"/>
          <p:cNvGrpSpPr/>
          <p:nvPr/>
        </p:nvGrpSpPr>
        <p:grpSpPr>
          <a:xfrm>
            <a:off x="2866708" y="2699385"/>
            <a:ext cx="6458585" cy="1862455"/>
            <a:chOff x="4538" y="3754"/>
            <a:chExt cx="10171" cy="2933"/>
          </a:xfrm>
        </p:grpSpPr>
        <p:sp>
          <p:nvSpPr>
            <p:cNvPr id="12" name="文本框 11"/>
            <p:cNvSpPr txBox="1"/>
            <p:nvPr/>
          </p:nvSpPr>
          <p:spPr>
            <a:xfrm>
              <a:off x="4538" y="5477"/>
              <a:ext cx="10171" cy="1210"/>
            </a:xfrm>
            <a:prstGeom prst="rect">
              <a:avLst/>
            </a:prstGeom>
            <a:noFill/>
          </p:spPr>
          <p:txBody>
            <a:bodyPr wrap="square" rtlCol="0" anchor="ctr" anchorCtr="0">
              <a:spAutoFit/>
            </a:bodyPr>
            <a:lstStyle/>
            <a:p>
              <a:pPr algn="ctr" fontAlgn="ctr">
                <a:lnSpc>
                  <a:spcPct val="100000"/>
                </a:lnSpc>
              </a:pPr>
              <a:r>
                <a:rPr lang="en-US" altLang="zh-CN" sz="4400" b="1">
                  <a:solidFill>
                    <a:schemeClr val="accent1"/>
                  </a:solidFill>
                  <a:latin typeface="MiSans Bold" panose="02010600030101010101" charset="-122"/>
                  <a:ea typeface="MiSans Bold" panose="02010600030101010101" charset="-122"/>
                </a:rPr>
                <a:t>Web OS</a:t>
              </a:r>
              <a:r>
                <a:rPr lang="zh-CN" altLang="en-US" sz="4400" b="1">
                  <a:solidFill>
                    <a:schemeClr val="accent1"/>
                  </a:solidFill>
                  <a:latin typeface="MiSans Bold" panose="02010600030101010101" charset="-122"/>
                  <a:ea typeface="MiSans Bold" panose="02010600030101010101" charset="-122"/>
                </a:rPr>
                <a:t>与传统</a:t>
              </a:r>
              <a:r>
                <a:rPr lang="en-US" altLang="zh-CN" sz="4400" b="1">
                  <a:solidFill>
                    <a:schemeClr val="accent1"/>
                  </a:solidFill>
                  <a:latin typeface="MiSans Bold" panose="02010600030101010101" charset="-122"/>
                  <a:ea typeface="MiSans Bold" panose="02010600030101010101" charset="-122"/>
                </a:rPr>
                <a:t>OS</a:t>
              </a:r>
              <a:r>
                <a:rPr lang="zh-CN" altLang="en-US" sz="4400" b="1">
                  <a:solidFill>
                    <a:schemeClr val="accent1"/>
                  </a:solidFill>
                  <a:latin typeface="MiSans Bold" panose="02010600030101010101" charset="-122"/>
                  <a:ea typeface="MiSans Bold" panose="02010600030101010101" charset="-122"/>
                </a:rPr>
                <a:t>区别</a:t>
              </a:r>
              <a:endParaRPr lang="zh-CN" altLang="en-US" sz="4400" b="1">
                <a:solidFill>
                  <a:schemeClr val="accent1"/>
                </a:solidFill>
                <a:latin typeface="MiSans Bold" panose="02010600030101010101" charset="-122"/>
                <a:ea typeface="MiSans Bold" panose="02010600030101010101" charset="-122"/>
              </a:endParaRPr>
            </a:p>
          </p:txBody>
        </p:sp>
        <p:sp>
          <p:nvSpPr>
            <p:cNvPr id="16" name="文本框 15"/>
            <p:cNvSpPr txBox="1"/>
            <p:nvPr/>
          </p:nvSpPr>
          <p:spPr>
            <a:xfrm>
              <a:off x="7695" y="3754"/>
              <a:ext cx="3811" cy="1888"/>
            </a:xfrm>
            <a:prstGeom prst="rect">
              <a:avLst/>
            </a:prstGeom>
            <a:noFill/>
          </p:spPr>
          <p:txBody>
            <a:bodyPr wrap="square" rtlCol="0" anchor="ctr" anchorCtr="0">
              <a:spAutoFit/>
            </a:bodyPr>
            <a:lstStyle/>
            <a:p>
              <a:pPr algn="ctr" fontAlgn="ctr">
                <a:lnSpc>
                  <a:spcPct val="100000"/>
                </a:lnSpc>
              </a:pPr>
              <a:r>
                <a:rPr lang="en-US" altLang="zh-CN" sz="7200" b="1">
                  <a:solidFill>
                    <a:srgbClr val="000000"/>
                  </a:solidFill>
                  <a:latin typeface="MiSans Bold" panose="02010600030101010101" charset="-122"/>
                  <a:ea typeface="MiSans Bold" panose="02010600030101010101" charset="-122"/>
                </a:rPr>
                <a:t>02</a:t>
              </a:r>
              <a:endParaRPr lang="en-US" altLang="zh-CN" sz="7200" b="1">
                <a:solidFill>
                  <a:srgbClr val="000000"/>
                </a:solidFill>
                <a:latin typeface="MiSans Bold" panose="02010600030101010101" charset="-122"/>
                <a:ea typeface="MiSans Bold" panose="02010600030101010101" charset="-122"/>
              </a:endParaRPr>
            </a:p>
          </p:txBody>
        </p:sp>
      </p:grpSp>
      <p:pic>
        <p:nvPicPr>
          <p:cNvPr id="90" name="图片 89"/>
          <p:cNvPicPr/>
          <p:nvPr>
            <p:custDataLst>
              <p:tags r:id="rId4"/>
            </p:custDataLst>
          </p:nvPr>
        </p:nvPicPr>
        <p:blipFill>
          <a:blip r:embed="rId5"/>
          <a:srcRect/>
          <a:stretch>
            <a:fillRect/>
          </a:stretch>
        </p:blipFill>
        <p:spPr>
          <a:xfrm flipV="1">
            <a:off x="-7620" y="5758815"/>
            <a:ext cx="12085320" cy="1099185"/>
          </a:xfrm>
          <a:prstGeom prst="rect">
            <a:avLst/>
          </a:prstGeom>
          <a:noFill/>
          <a:ln w="9525">
            <a:noFill/>
          </a:ln>
        </p:spPr>
      </p:pic>
    </p:spTree>
    <p:custDataLst>
      <p:tags r:id="rId6"/>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zh-CN" altLang="en-US" sz="3200" b="1">
                <a:solidFill>
                  <a:schemeClr val="lt1"/>
                </a:solidFill>
                <a:latin typeface="MiSans Bold" panose="02010600030101010101" charset="-122"/>
                <a:ea typeface="MiSans Bold" panose="02010600030101010101" charset="-122"/>
              </a:rPr>
              <a:t>设计理念</a:t>
            </a:r>
            <a:endParaRPr lang="zh-CN" altLang="en-US"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417195" y="1480820"/>
            <a:ext cx="11384915" cy="4960620"/>
          </a:xfrm>
          <a:prstGeom prst="rect">
            <a:avLst/>
          </a:prstGeom>
        </p:spPr>
        <p:txBody>
          <a:bodyPr>
            <a:noAutofit/>
            <a:extLst>
              <a:ext uri="{4A0BC546-FE56-4ADE-93B0-CB8AF2F6F144}">
                <wpsdc:textFrameExt xmlns:wpsdc="http://www.wps.cn/officeDocument/2022/drawingmlCustomData" type="text"/>
              </a:ext>
            </a:extLst>
          </a:bodyPr>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Web OS的设计主要</a:t>
            </a:r>
            <a:r>
              <a:rPr lang="zh-CN" altLang="en-US" sz="2400">
                <a:solidFill>
                  <a:srgbClr val="C00000"/>
                </a:solidFill>
                <a:latin typeface="华文楷体" panose="02010600040101010101" charset="-122"/>
                <a:ea typeface="华文楷体" panose="02010600040101010101" charset="-122"/>
                <a:cs typeface="华文楷体" panose="02010600040101010101" charset="-122"/>
              </a:rPr>
              <a:t>围绕 Web 应用</a:t>
            </a:r>
            <a:r>
              <a:rPr lang="zh-CN" altLang="en-US" sz="2400">
                <a:latin typeface="华文楷体" panose="02010600040101010101" charset="-122"/>
                <a:ea typeface="华文楷体" panose="02010600040101010101" charset="-122"/>
                <a:cs typeface="华文楷体" panose="02010600040101010101" charset="-122"/>
              </a:rPr>
              <a:t> 的运行和管理，专注于</a:t>
            </a:r>
            <a:r>
              <a:rPr lang="zh-CN" altLang="en-US" sz="2400">
                <a:solidFill>
                  <a:srgbClr val="C00000"/>
                </a:solidFill>
                <a:latin typeface="华文楷体" panose="02010600040101010101" charset="-122"/>
                <a:ea typeface="华文楷体" panose="02010600040101010101" charset="-122"/>
                <a:cs typeface="华文楷体" panose="02010600040101010101" charset="-122"/>
              </a:rPr>
              <a:t>通过网络提供服务</a:t>
            </a:r>
            <a:r>
              <a:rPr lang="zh-CN" altLang="en-US" sz="2400">
                <a:latin typeface="华文楷体" panose="02010600040101010101" charset="-122"/>
                <a:ea typeface="华文楷体" panose="02010600040101010101" charset="-122"/>
                <a:cs typeface="华文楷体" panose="02010600040101010101" charset="-122"/>
              </a:rPr>
              <a:t>。它们的设计理念是</a:t>
            </a:r>
            <a:r>
              <a:rPr lang="zh-CN" altLang="en-US" sz="2400">
                <a:solidFill>
                  <a:srgbClr val="C00000"/>
                </a:solidFill>
                <a:latin typeface="华文楷体" panose="02010600040101010101" charset="-122"/>
                <a:ea typeface="华文楷体" panose="02010600040101010101" charset="-122"/>
                <a:cs typeface="华文楷体" panose="02010600040101010101" charset="-122"/>
              </a:rPr>
              <a:t>轻量化</a:t>
            </a:r>
            <a:r>
              <a:rPr lang="zh-CN" altLang="en-US" sz="2400">
                <a:latin typeface="华文楷体" panose="02010600040101010101" charset="-122"/>
                <a:ea typeface="华文楷体" panose="02010600040101010101" charset="-122"/>
                <a:cs typeface="华文楷体" panose="02010600040101010101" charset="-122"/>
              </a:rPr>
              <a:t>并且 强调</a:t>
            </a:r>
            <a:r>
              <a:rPr lang="zh-CN" altLang="en-US" sz="2400">
                <a:solidFill>
                  <a:srgbClr val="C00000"/>
                </a:solidFill>
                <a:latin typeface="华文楷体" panose="02010600040101010101" charset="-122"/>
                <a:ea typeface="华文楷体" panose="02010600040101010101" charset="-122"/>
                <a:cs typeface="华文楷体" panose="02010600040101010101" charset="-122"/>
              </a:rPr>
              <a:t>跨平台能力</a:t>
            </a:r>
            <a:r>
              <a:rPr lang="zh-CN" altLang="en-US" sz="2400">
                <a:latin typeface="华文楷体" panose="02010600040101010101" charset="-122"/>
                <a:ea typeface="华文楷体" panose="02010600040101010101" charset="-122"/>
                <a:cs typeface="华文楷体" panose="02010600040101010101" charset="-122"/>
              </a:rPr>
              <a:t>，依赖浏览器作为主要的应用平台，因此 Web OS 是为 Web 优化的操作系统。</a:t>
            </a: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例如，Chrome OS 主要通过 Chrome 浏览器运行 Web 应用，内核是精简的 Linux 内核，很多传统的操作系统功能被转移到云端或通过 Web 实现。</a:t>
            </a:r>
            <a:endParaRPr lang="zh-CN" altLang="en-US" sz="2400">
              <a:latin typeface="华文楷体" panose="02010600040101010101" charset="-122"/>
              <a:ea typeface="华文楷体" panose="02010600040101010101" charset="-122"/>
              <a:cs typeface="华文楷体" panose="02010600040101010101" charset="-122"/>
            </a:endParaRPr>
          </a:p>
          <a:p>
            <a:pPr indent="0" algn="l">
              <a:buFont typeface="Arial" panose="020B0604020202020204" pitchFamily="34" charset="0"/>
              <a:buNone/>
            </a:pP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传统操作系统设计的目标是运行本地应用程序以及提供对硬件资源的完整控制（如 CPU、内存、I/O 设备等）。它们需要支持广泛的应用程序接口（API）和复杂的应用类型，包括图形应用、命令行工具、底层驱动程序等。传统操作系统注重对本地资源（如文件系统、硬件设备）的管理，较少依赖网络或 Web 技术。</a:t>
            </a:r>
            <a:endParaRPr lang="zh-CN" altLang="en-US"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lang="zh-CN" altLang="en-US" sz="2400">
                <a:latin typeface="华文楷体" panose="02010600040101010101" charset="-122"/>
                <a:ea typeface="华文楷体" panose="02010600040101010101" charset="-122"/>
                <a:cs typeface="华文楷体" panose="02010600040101010101" charset="-122"/>
              </a:rPr>
              <a:t>例如，Windows 和 Linux 支持本地执行的多种程序类型，复杂的内存管理、多进程、设备驱动程序支持等都是它们的核心任务。</a:t>
            </a:r>
            <a:endParaRPr lang="zh-CN" altLang="en-US" sz="2400">
              <a:latin typeface="华文楷体" panose="02010600040101010101" charset="-122"/>
              <a:ea typeface="华文楷体" panose="02010600040101010101" charset="-122"/>
              <a:cs typeface="华文楷体" panose="02010600040101010101" charset="-122"/>
            </a:endParaRPr>
          </a:p>
        </p:txBody>
      </p:sp>
    </p:spTree>
    <p:custDataLst>
      <p:tags r:id="rId5"/>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635"/>
            <a:ext cx="12192000" cy="936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文本框 9"/>
          <p:cNvSpPr txBox="1"/>
          <p:nvPr/>
        </p:nvSpPr>
        <p:spPr>
          <a:xfrm>
            <a:off x="490855" y="175583"/>
            <a:ext cx="9385935" cy="583565"/>
          </a:xfrm>
          <a:prstGeom prst="rect">
            <a:avLst/>
          </a:prstGeom>
          <a:noFill/>
        </p:spPr>
        <p:txBody>
          <a:bodyPr wrap="square" rtlCol="0">
            <a:spAutoFit/>
          </a:bodyPr>
          <a:lstStyle/>
          <a:p>
            <a:r>
              <a:rPr lang="zh-CN" altLang="en-US" sz="3200" b="1">
                <a:solidFill>
                  <a:schemeClr val="lt1"/>
                </a:solidFill>
                <a:latin typeface="MiSans Bold" panose="02010600030101010101" charset="-122"/>
                <a:ea typeface="MiSans Bold" panose="02010600030101010101" charset="-122"/>
              </a:rPr>
              <a:t>硬件抽象与驱动</a:t>
            </a:r>
            <a:endParaRPr lang="zh-CN" altLang="en-US" sz="3200" b="1">
              <a:solidFill>
                <a:schemeClr val="lt1"/>
              </a:solidFill>
              <a:latin typeface="MiSans Bold" panose="02010600030101010101" charset="-122"/>
              <a:ea typeface="MiSans Bold" panose="02010600030101010101" charset="-122"/>
            </a:endParaRPr>
          </a:p>
        </p:txBody>
      </p:sp>
      <p:pic>
        <p:nvPicPr>
          <p:cNvPr id="2" name="图片 1" descr="稻壳儿高校Logo"/>
          <p:cNvPicPr>
            <a:picLocks noChangeAspect="1"/>
          </p:cNvPicPr>
          <p:nvPr/>
        </p:nvPicPr>
        <p:blipFill>
          <a:blip r:embed="rId2"/>
          <a:stretch>
            <a:fillRect/>
          </a:stretch>
        </p:blipFill>
        <p:spPr>
          <a:xfrm>
            <a:off x="11131550" y="131445"/>
            <a:ext cx="671195" cy="671195"/>
          </a:xfrm>
          <a:prstGeom prst="rect">
            <a:avLst/>
          </a:prstGeom>
        </p:spPr>
      </p:pic>
      <p:sp>
        <p:nvSpPr>
          <p:cNvPr id="9" name="椭圆 8"/>
          <p:cNvSpPr/>
          <p:nvPr/>
        </p:nvSpPr>
        <p:spPr>
          <a:xfrm>
            <a:off x="11047730" y="48895"/>
            <a:ext cx="838200" cy="838200"/>
          </a:xfrm>
          <a:prstGeom prst="ellipse">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417195" y="1480820"/>
            <a:ext cx="11384915" cy="4960620"/>
          </a:xfrm>
          <a:prstGeom prst="rect">
            <a:avLst/>
          </a:prstGeom>
        </p:spPr>
        <p:txBody>
          <a:bodyPr>
            <a:noAutofit/>
            <a:extLst>
              <a:ext uri="{4A0BC546-FE56-4ADE-93B0-CB8AF2F6F144}">
                <wpsdc:textFrameExt xmlns:wpsdc="http://www.wps.cn/officeDocument/2022/drawingmlCustomData" type="text"/>
              </a:ext>
            </a:extLst>
          </a:bodyPr>
          <a:p>
            <a:pPr indent="457200" algn="l">
              <a:buFont typeface="Arial" panose="020B0604020202020204" pitchFamily="34" charset="0"/>
              <a:buNone/>
            </a:pPr>
            <a:r>
              <a:rPr sz="2400">
                <a:latin typeface="华文楷体" panose="02010600040101010101" charset="-122"/>
                <a:ea typeface="华文楷体" panose="02010600040101010101" charset="-122"/>
                <a:cs typeface="华文楷体" panose="02010600040101010101" charset="-122"/>
              </a:rPr>
              <a:t>Web OS 的</a:t>
            </a:r>
            <a:r>
              <a:rPr sz="2400">
                <a:solidFill>
                  <a:srgbClr val="FF0000"/>
                </a:solidFill>
                <a:latin typeface="华文楷体" panose="02010600040101010101" charset="-122"/>
                <a:ea typeface="华文楷体" panose="02010600040101010101" charset="-122"/>
                <a:cs typeface="华文楷体" panose="02010600040101010101" charset="-122"/>
              </a:rPr>
              <a:t>硬件抽象层较薄</a:t>
            </a:r>
            <a:r>
              <a:rPr sz="2400">
                <a:latin typeface="华文楷体" panose="02010600040101010101" charset="-122"/>
                <a:ea typeface="华文楷体" panose="02010600040101010101" charset="-122"/>
                <a:cs typeface="华文楷体" panose="02010600040101010101" charset="-122"/>
              </a:rPr>
              <a:t>，因为其主要设计目标是 Web 应用，许多传统操作系统中涉及的底层硬件资源管理被简化或转移到云端</a:t>
            </a:r>
            <a:r>
              <a:rPr lang="zh-CN" sz="2400">
                <a:latin typeface="华文楷体" panose="02010600040101010101" charset="-122"/>
                <a:ea typeface="华文楷体" panose="02010600040101010101" charset="-122"/>
                <a:cs typeface="华文楷体" panose="02010600040101010101" charset="-122"/>
              </a:rPr>
              <a:t>；</a:t>
            </a:r>
            <a:r>
              <a:rPr sz="2400">
                <a:latin typeface="华文楷体" panose="02010600040101010101" charset="-122"/>
                <a:ea typeface="华文楷体" panose="02010600040101010101" charset="-122"/>
                <a:cs typeface="华文楷体" panose="02010600040101010101" charset="-122"/>
              </a:rPr>
              <a:t>更注重对</a:t>
            </a:r>
            <a:r>
              <a:rPr sz="2400">
                <a:solidFill>
                  <a:srgbClr val="FF0000"/>
                </a:solidFill>
                <a:latin typeface="华文楷体" panose="02010600040101010101" charset="-122"/>
                <a:ea typeface="华文楷体" panose="02010600040101010101" charset="-122"/>
                <a:cs typeface="华文楷体" panose="02010600040101010101" charset="-122"/>
              </a:rPr>
              <a:t>网络连接和简单设备</a:t>
            </a:r>
            <a:r>
              <a:rPr sz="2400">
                <a:latin typeface="华文楷体" panose="02010600040101010101" charset="-122"/>
                <a:ea typeface="华文楷体" panose="02010600040101010101" charset="-122"/>
                <a:cs typeface="华文楷体" panose="02010600040101010101" charset="-122"/>
              </a:rPr>
              <a:t>（如鼠标、键盘、显示器等）的支持，复杂硬件（如图形加速器、音频设备）的直接管理需求较少。</a:t>
            </a:r>
            <a:endParaRPr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sz="2400">
                <a:latin typeface="华文楷体" panose="02010600040101010101" charset="-122"/>
                <a:ea typeface="华文楷体" panose="02010600040101010101" charset="-122"/>
                <a:cs typeface="华文楷体" panose="02010600040101010101" charset="-122"/>
              </a:rPr>
              <a:t>例如，Chrome OS 中的很多功能（如文件系统、音频、视频处理）依赖于网络服务，而不是本地资源。</a:t>
            </a:r>
            <a:endParaRPr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endParaRPr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sz="2400">
                <a:latin typeface="华文楷体" panose="02010600040101010101" charset="-122"/>
                <a:ea typeface="华文楷体" panose="02010600040101010101" charset="-122"/>
                <a:cs typeface="华文楷体" panose="02010600040101010101" charset="-122"/>
              </a:rPr>
              <a:t>传统操作系统需要对所有的硬件设备进行管理，因此它们的硬件抽象层非常重要。它们通过设备驱动程序与硬件交互，提供对 CPU、内存、磁盘、网络接口等资源的直接控制。</a:t>
            </a:r>
            <a:endParaRPr sz="2400">
              <a:latin typeface="华文楷体" panose="02010600040101010101" charset="-122"/>
              <a:ea typeface="华文楷体" panose="02010600040101010101" charset="-122"/>
              <a:cs typeface="华文楷体" panose="02010600040101010101" charset="-122"/>
            </a:endParaRPr>
          </a:p>
          <a:p>
            <a:pPr indent="457200" algn="l">
              <a:buFont typeface="Arial" panose="020B0604020202020204" pitchFamily="34" charset="0"/>
              <a:buNone/>
            </a:pPr>
            <a:r>
              <a:rPr sz="2400">
                <a:latin typeface="华文楷体" panose="02010600040101010101" charset="-122"/>
                <a:ea typeface="华文楷体" panose="02010600040101010101" charset="-122"/>
                <a:cs typeface="华文楷体" panose="02010600040101010101" charset="-122"/>
              </a:rPr>
              <a:t>例如，Windows 需要支持多种复杂的设备，如图形卡、网络接口卡、声卡等，它们通过驱动程序与内核进行通信，保证硬件和软件之间的兼容性和高效交互。</a:t>
            </a:r>
            <a:endParaRPr sz="2400">
              <a:latin typeface="华文楷体" panose="02010600040101010101" charset="-122"/>
              <a:ea typeface="华文楷体" panose="02010600040101010101" charset="-122"/>
              <a:cs typeface="华文楷体" panose="02010600040101010101" charset="-122"/>
            </a:endParaRPr>
          </a:p>
        </p:txBody>
      </p:sp>
    </p:spTree>
    <p:custDataLst>
      <p:tags r:id="rId4"/>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4.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2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1_BRIGHTNESS" val="0"/>
  <p:tag name="KSO_WM_UNIT_FILL_FORE_SCHEMECOLOR_INDEX_1" val="5"/>
  <p:tag name="KSO_WM_UNIT_FILL_FORE_SCHEMECOLOR_INDEX_1_POS" val="0.47"/>
  <p:tag name="KSO_WM_UNIT_FILL_FORE_SCHEMECOLOR_INDEX_1_TRANS" val="0"/>
  <p:tag name="KSO_WM_UNIT_FILL_FORE_SCHEMECOLOR_INDEX_2_BRIGHTNESS" val="0"/>
  <p:tag name="KSO_WM_UNIT_FILL_FORE_SCHEMECOLOR_INDEX_2" val="5"/>
  <p:tag name="KSO_WM_UNIT_FILL_FORE_SCHEMECOLOR_INDEX_2_POS" val="0.73"/>
  <p:tag name="KSO_WM_UNIT_FILL_FORE_SCHEMECOLOR_INDEX_2_TRANS" val="0.5"/>
  <p:tag name="KSO_WM_UNIT_FILL_FORE_SCHEMECOLOR_INDEX_3_BRIGHTNESS" val="0"/>
  <p:tag name="KSO_WM_UNIT_FILL_FORE_SCHEMECOLOR_INDEX_3" val="5"/>
  <p:tag name="KSO_WM_UNIT_FILL_FORE_SCHEMECOLOR_INDEX_3_POS" val="1"/>
  <p:tag name="KSO_WM_UNIT_FILL_FORE_SCHEMECOLOR_INDEX_3_TRANS" val="1"/>
  <p:tag name="KSO_WM_UNIT_FILL_GRADIENT_TYPE" val="0"/>
  <p:tag name="KSO_WM_UNIT_FILL_GRADIENT_ANGLE" val="180"/>
  <p:tag name="KSO_WM_UNIT_FILL_GRADIENT_DIRECTION" val="4"/>
  <p:tag name="KSO_WM_UNIT_FILL_TYPE" val="3"/>
</p:tagLst>
</file>

<file path=ppt/tags/tag126.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27.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28.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29.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31.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13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3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34.xml><?xml version="1.0" encoding="utf-8"?>
<p:tagLst xmlns:p="http://schemas.openxmlformats.org/presentationml/2006/main">
  <p:tag name="KSO_WM_UNIT_PLACING_PICTURE_USER_VIEWPORT" val="{&quot;height&quot;:3085,&quot;width&quot;:19180}"/>
</p:tagLst>
</file>

<file path=ppt/tags/tag135.xml><?xml version="1.0" encoding="utf-8"?>
<p:tagLst xmlns:p="http://schemas.openxmlformats.org/presentationml/2006/main">
  <p:tag name="KSO_WM_UNIT_PLACING_PICTURE_USER_VIEWPORT" val="{&quot;height&quot;:1731,&quot;width&quot;:19032}"/>
</p:tagLst>
</file>

<file path=ppt/tags/tag13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3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38.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3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DIAGRAM_VIRTUALLY_FRAME" val="{&quot;height&quot;:401.95,&quot;left&quot;:61.5,&quot;top&quot;:96.2,&quot;width&quot;:836.7}"/>
</p:tagLst>
</file>

<file path=ppt/tags/tag141.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DIAGRAM_VIRTUALLY_FRAME" val="{&quot;height&quot;:401.95,&quot;left&quot;:61.5,&quot;top&quot;:96.2,&quot;width&quot;:836.7}"/>
</p:tagLst>
</file>

<file path=ppt/tags/tag142.xml><?xml version="1.0" encoding="utf-8"?>
<p:tagLst xmlns:p="http://schemas.openxmlformats.org/presentationml/2006/main">
  <p:tag name="KSO_WM_DIAGRAM_VIRTUALLY_FRAME" val="{&quot;height&quot;:401.95,&quot;left&quot;:61.5,&quot;top&quot;:96.2,&quot;width&quot;:836.7}"/>
</p:tagLst>
</file>

<file path=ppt/tags/tag143.xml><?xml version="1.0" encoding="utf-8"?>
<p:tagLst xmlns:p="http://schemas.openxmlformats.org/presentationml/2006/main">
  <p:tag name="KSO_WM_UNIT_TEXT_FILL_FORE_SCHEMECOLOR_INDEX_BRIGHTNESS" val="0.35"/>
  <p:tag name="KSO_WM_UNIT_TEXT_FILL_FORE_SCHEMECOLOR_INDEX" val="13"/>
  <p:tag name="KSO_WM_UNIT_TEXT_FILL_TYPE" val="1"/>
  <p:tag name="KSO_WM_DIAGRAM_VIRTUALLY_FRAME" val="{&quot;height&quot;:401.95,&quot;left&quot;:61.5,&quot;top&quot;:96.2,&quot;width&quot;:836.7}"/>
</p:tagLst>
</file>

<file path=ppt/tags/tag14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DIAGRAM_VIRTUALLY_FRAME" val="{&quot;height&quot;:401.95,&quot;left&quot;:61.5,&quot;top&quot;:96.2,&quot;width&quot;:836.7}"/>
</p:tagLst>
</file>

<file path=ppt/tags/tag145.xml><?xml version="1.0" encoding="utf-8"?>
<p:tagLst xmlns:p="http://schemas.openxmlformats.org/presentationml/2006/main">
  <p:tag name="KSO_WM_DIAGRAM_VIRTUALLY_FRAME" val="{&quot;height&quot;:401.95,&quot;left&quot;:61.5,&quot;top&quot;:96.2,&quot;width&quot;:836.7}"/>
</p:tagLst>
</file>

<file path=ppt/tags/tag146.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DIAGRAM_VIRTUALLY_FRAME" val="{&quot;height&quot;:401.95,&quot;left&quot;:61.5,&quot;top&quot;:96.2,&quot;width&quot;:836.7}"/>
</p:tagLst>
</file>

<file path=ppt/tags/tag147.xml><?xml version="1.0" encoding="utf-8"?>
<p:tagLst xmlns:p="http://schemas.openxmlformats.org/presentationml/2006/main">
  <p:tag name="KSO_WM_DIAGRAM_VIRTUALLY_FRAME" val="{&quot;height&quot;:401.95,&quot;left&quot;:61.5,&quot;top&quot;:96.2,&quot;width&quot;:836.7}"/>
</p:tagLst>
</file>

<file path=ppt/tags/tag14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DIAGRAM_VIRTUALLY_FRAME" val="{&quot;height&quot;:401.95,&quot;left&quot;:61.5,&quot;top&quot;:96.2,&quot;width&quot;:836.7}"/>
</p:tagLst>
</file>

<file path=ppt/tags/tag149.xml><?xml version="1.0" encoding="utf-8"?>
<p:tagLst xmlns:p="http://schemas.openxmlformats.org/presentationml/2006/main">
  <p:tag name="KSO_WM_UNIT_TEXT_FILL_FORE_SCHEMECOLOR_INDEX_BRIGHTNESS" val="0.35"/>
  <p:tag name="KSO_WM_UNIT_TEXT_FILL_FORE_SCHEMECOLOR_INDEX" val="13"/>
  <p:tag name="KSO_WM_UNIT_TEXT_FILL_TYPE" val="1"/>
  <p:tag name="KSO_WM_DIAGRAM_VIRTUALLY_FRAME" val="{&quot;height&quot;:401.95,&quot;left&quot;:61.5,&quot;top&quot;:96.2,&quot;width&quot;:836.7}"/>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DIAGRAM_VIRTUALLY_FRAME" val="{&quot;height&quot;:401.95,&quot;left&quot;:61.5,&quot;top&quot;:96.2,&quot;width&quot;:836.7}"/>
</p:tagLst>
</file>

<file path=ppt/tags/tag151.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DIAGRAM_VIRTUALLY_FRAME" val="{&quot;height&quot;:401.95,&quot;left&quot;:61.5,&quot;top&quot;:96.2,&quot;width&quot;:836.7}"/>
</p:tagLst>
</file>

<file path=ppt/tags/tag152.xml><?xml version="1.0" encoding="utf-8"?>
<p:tagLst xmlns:p="http://schemas.openxmlformats.org/presentationml/2006/main">
  <p:tag name="KSO_WM_DIAGRAM_VIRTUALLY_FRAME" val="{&quot;height&quot;:401.95,&quot;left&quot;:61.5,&quot;top&quot;:96.2,&quot;width&quot;:836.7}"/>
</p:tagLst>
</file>

<file path=ppt/tags/tag15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DIAGRAM_VIRTUALLY_FRAME" val="{&quot;height&quot;:401.95,&quot;left&quot;:61.5,&quot;top&quot;:96.2,&quot;width&quot;:836.7}"/>
</p:tagLst>
</file>

<file path=ppt/tags/tag154.xml><?xml version="1.0" encoding="utf-8"?>
<p:tagLst xmlns:p="http://schemas.openxmlformats.org/presentationml/2006/main">
  <p:tag name="KSO_WM_UNIT_TEXT_FILL_FORE_SCHEMECOLOR_INDEX_BRIGHTNESS" val="0.35"/>
  <p:tag name="KSO_WM_UNIT_TEXT_FILL_FORE_SCHEMECOLOR_INDEX" val="13"/>
  <p:tag name="KSO_WM_UNIT_TEXT_FILL_TYPE" val="1"/>
  <p:tag name="KSO_WM_DIAGRAM_VIRTUALLY_FRAME" val="{&quot;height&quot;:401.95,&quot;left&quot;:61.5,&quot;top&quot;:96.2,&quot;width&quot;:836.7}"/>
</p:tagLst>
</file>

<file path=ppt/tags/tag155.xml><?xml version="1.0" encoding="utf-8"?>
<p:tagLst xmlns:p="http://schemas.openxmlformats.org/presentationml/2006/main">
  <p:tag name="KSO_WM_DIAGRAM_VIRTUALLY_FRAME" val="{&quot;height&quot;:401.95,&quot;left&quot;:61.5,&quot;top&quot;:96.2,&quot;width&quot;:836.7}"/>
</p:tagLst>
</file>

<file path=ppt/tags/tag156.xml><?xml version="1.0" encoding="utf-8"?>
<p:tagLst xmlns:p="http://schemas.openxmlformats.org/presentationml/2006/main">
  <p:tag name="KSO_WM_DIAGRAM_VIRTUALLY_FRAME" val="{&quot;height&quot;:401.95,&quot;left&quot;:61.5,&quot;top&quot;:96.2,&quot;width&quot;:836.7}"/>
</p:tagLst>
</file>

<file path=ppt/tags/tag157.xml><?xml version="1.0" encoding="utf-8"?>
<p:tagLst xmlns:p="http://schemas.openxmlformats.org/presentationml/2006/main">
  <p:tag name="KSO_WM_DIAGRAM_VIRTUALLY_FRAME" val="{&quot;height&quot;:401.95,&quot;left&quot;:61.5,&quot;top&quot;:96.2,&quot;width&quot;:836.7}"/>
</p:tagLst>
</file>

<file path=ppt/tags/tag158.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5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6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6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6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64.xml><?xml version="1.0" encoding="utf-8"?>
<p:tagLst xmlns:p="http://schemas.openxmlformats.org/presentationml/2006/main">
  <p:tag name="KSO_WM_UNIT_PLACING_PICTURE_USER_VIEWPORT" val="{&quot;height&quot;:3085,&quot;width&quot;:19180}"/>
</p:tagLst>
</file>

<file path=ppt/tags/tag165.xml><?xml version="1.0" encoding="utf-8"?>
<p:tagLst xmlns:p="http://schemas.openxmlformats.org/presentationml/2006/main">
  <p:tag name="KSO_WM_UNIT_PLACING_PICTURE_USER_VIEWPORT" val="{&quot;height&quot;:1731,&quot;width&quot;:19032}"/>
</p:tagLst>
</file>

<file path=ppt/tags/tag16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6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68.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6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7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7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7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74.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7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76.xml><?xml version="1.0" encoding="utf-8"?>
<p:tagLst xmlns:p="http://schemas.openxmlformats.org/presentationml/2006/main">
  <p:tag name="KSO_WM_UNIT_PLACING_PICTURE_USER_VIEWPORT" val="{&quot;height&quot;:3085,&quot;width&quot;:19180}"/>
</p:tagLst>
</file>

<file path=ppt/tags/tag177.xml><?xml version="1.0" encoding="utf-8"?>
<p:tagLst xmlns:p="http://schemas.openxmlformats.org/presentationml/2006/main">
  <p:tag name="KSO_WM_UNIT_PLACING_PICTURE_USER_VIEWPORT" val="{&quot;height&quot;:1731,&quot;width&quot;:19032}"/>
</p:tagLst>
</file>

<file path=ppt/tags/tag17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7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8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8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4.xml><?xml version="1.0" encoding="utf-8"?>
<p:tagLst xmlns:p="http://schemas.openxmlformats.org/presentationml/2006/main">
  <p:tag name="KSO_WM_UNIT_PLACING_PICTURE_USER_VIEWPORT" val="{&quot;height&quot;:3085,&quot;width&quot;:19180}"/>
</p:tagLst>
</file>

<file path=ppt/tags/tag185.xml><?xml version="1.0" encoding="utf-8"?>
<p:tagLst xmlns:p="http://schemas.openxmlformats.org/presentationml/2006/main">
  <p:tag name="KSO_WM_UNIT_PLACING_PICTURE_USER_VIEWPORT" val="{&quot;height&quot;:1731,&quot;width&quot;:19032}"/>
</p:tagLst>
</file>

<file path=ppt/tags/tag18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8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8.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8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9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9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4.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9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1_BRIGHTNESS" val="0"/>
  <p:tag name="KSO_WM_UNIT_FILL_FORE_SCHEMECOLOR_INDEX_1" val="5"/>
  <p:tag name="KSO_WM_UNIT_FILL_FORE_SCHEMECOLOR_INDEX_1_POS" val="0.47"/>
  <p:tag name="KSO_WM_UNIT_FILL_FORE_SCHEMECOLOR_INDEX_1_TRANS" val="0"/>
  <p:tag name="KSO_WM_UNIT_FILL_FORE_SCHEMECOLOR_INDEX_2_BRIGHTNESS" val="0"/>
  <p:tag name="KSO_WM_UNIT_FILL_FORE_SCHEMECOLOR_INDEX_2" val="5"/>
  <p:tag name="KSO_WM_UNIT_FILL_FORE_SCHEMECOLOR_INDEX_2_POS" val="0.73"/>
  <p:tag name="KSO_WM_UNIT_FILL_FORE_SCHEMECOLOR_INDEX_2_TRANS" val="0.5"/>
  <p:tag name="KSO_WM_UNIT_FILL_FORE_SCHEMECOLOR_INDEX_3_BRIGHTNESS" val="0"/>
  <p:tag name="KSO_WM_UNIT_FILL_FORE_SCHEMECOLOR_INDEX_3" val="5"/>
  <p:tag name="KSO_WM_UNIT_FILL_FORE_SCHEMECOLOR_INDEX_3_POS" val="1"/>
  <p:tag name="KSO_WM_UNIT_FILL_FORE_SCHEMECOLOR_INDEX_3_TRANS" val="1"/>
  <p:tag name="KSO_WM_UNIT_FILL_GRADIENT_TYPE" val="0"/>
  <p:tag name="KSO_WM_UNIT_FILL_GRADIENT_ANGLE" val="180"/>
  <p:tag name="KSO_WM_UNIT_FILL_GRADIENT_DIRECTION" val="4"/>
  <p:tag name="KSO_WM_UNIT_FILL_TYPE" val="3"/>
</p:tagLst>
</file>

<file path=ppt/tags/tag196.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97.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98.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COMMONDATA" val="eyJjb3VudCI6NCwiaGRpZCI6IjMxZjNlYjMzZjAxZjFjYmE4NmRiZGYyMmY1OWRiMTRmIiwidXNlckNvdW50Ijo0fQ=="/>
  <p:tag name="KSO_WPP_MARK_KEY" val="2f8025ca-35ad-4a9a-b858-c848cd6b2da7"/>
  <p:tag name="commondata" val="eyJjb3VudCI6NSwiaGRpZCI6ImRkNjVhYzE1YjdjMjhhNTZhNjhkNTkyYzI4ZjZmNTkyIiwidXNlckNvdW50IjoxfQ=="/>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MiSans Bold"/>
        <a:cs typeface=""/>
      </a:majorFont>
      <a:minorFont>
        <a:latin typeface="Arial"/>
        <a:ea typeface="MiSans 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自定义 3">
      <a:dk1>
        <a:srgbClr val="000000"/>
      </a:dk1>
      <a:lt1>
        <a:srgbClr val="FFFFFF"/>
      </a:lt1>
      <a:dk2>
        <a:srgbClr val="861B15"/>
      </a:dk2>
      <a:lt2>
        <a:srgbClr val="FFFFFF"/>
      </a:lt2>
      <a:accent1>
        <a:srgbClr val="861B11"/>
      </a:accent1>
      <a:accent2>
        <a:srgbClr val="B53C27"/>
      </a:accent2>
      <a:accent3>
        <a:srgbClr val="C8644E"/>
      </a:accent3>
      <a:accent4>
        <a:srgbClr val="DC9B82"/>
      </a:accent4>
      <a:accent5>
        <a:srgbClr val="E5B39F"/>
      </a:accent5>
      <a:accent6>
        <a:srgbClr val="EFCEBE"/>
      </a:accent6>
      <a:hlink>
        <a:srgbClr val="0563C1"/>
      </a:hlink>
      <a:folHlink>
        <a:srgbClr val="954D72"/>
      </a:folHlink>
    </a:clrScheme>
    <a:fontScheme name="自定义 9">
      <a:majorFont>
        <a:latin typeface="Arial"/>
        <a:ea typeface="MiSans Bold"/>
        <a:cs typeface=""/>
      </a:majorFont>
      <a:minorFont>
        <a:latin typeface="Arial"/>
        <a:ea typeface="MiSans 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iSans 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iSans Bold"/>
        <a:ea typeface=""/>
        <a:cs typeface=""/>
        <a:font script="Jpan" typeface="ＭＳ Ｐゴシック"/>
        <a:font script="Hang" typeface="맑은 고딕"/>
        <a:font script="Hans" typeface="MiSans Bold"/>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iSans 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iSans Bold"/>
        <a:ea typeface=""/>
        <a:cs typeface=""/>
        <a:font script="Jpan" typeface="ＭＳ Ｐゴシック"/>
        <a:font script="Hang" typeface="맑은 고딕"/>
        <a:font script="Hans" typeface="MiSans Bold"/>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99.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208.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209.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210.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211.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212.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213.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214.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215.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216.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217.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00.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18.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201.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202.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203.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204.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205.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206.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207.xml"/></Relationships>
</file>

<file path=customXml/item1.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0.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1.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2.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3.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4.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5.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6.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7.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8.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19.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2.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20.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21.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3.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4.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5.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6.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7.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8.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9.xml>��< ? x m l   v e r s i o n = " 1 . 0 "   s t a n d a l o n e = " y e s " ? > < s : c u s t o m D a t a   x m l n s = " h t t p : / / w w w . w p s . c n / o f f i c e D o c u m e n t / 2 0 1 3 / w p s C u s t o m D a t a "   x m l n s : s = " h t t p : / / w w w . w p s . c n / o f f i c e D o c u m e n t / 2 0 1 3 / w p s C u s t o m D a t a " > < e x t o b j s > < e x t o b j   n a m e = " E C B 0 1 9 B 1 - 3 8 2 A - 4 2 6 6 - B 2 5 C - 5 B 5 2 3 A A 4 3 C 1 4 - 1 " > < e x t o b j d a t a   t y p e = " E C B 0 1 9 B 1 - 3 8 2 A - 4 2 6 6 - B 2 5 C - 5 B 5 2 3 A A 4 3 C 1 4 "   d a t a = " e w o J I k Z p b G V J Z C I g O i A i M T k 1 N j M 2 O T c 0 N j k 4 I i w K C S J H c m 9 1 c E l k I i A 6 I C I z M j k 3 M j k 4 O T g i L A o J I k l t Y W d l I i A 6 I C J p V k J P U n c w S 0 d n b 0 F B Q U F O U 1 V o R V V n Q U F B d W d B Q U F F S k N B W U F B Q U R H c X R J c U F B Q U F D W E J J V 1 h N Q U F B c 1 R B Q U F M R X d F Q W 1 w d 1 l B Q U F n Q U V s R V F W U j R u T z N k Z V p o Y 1 Z a M y 8 4 Y y s 1 M W Z 1 U 2 R Q Y U 5 k R H B o U 1 N J Z 0 p P d 3 d F Q l F l R 0 F r a n l 5 Q S 9 V V W R G V E V L Q U d D R 0 R z c 2 t p W U V Z R U R B U 3 l F R 0 J V b E Z G M H h H R U V C a F V V T V d 5 e U J n a E N B b G 5 J U W t L V z d 2 U y s x R D I v U D Z x N n F U V G R W Z F h k d C t y Z V c v V i t Q V T h l a 3 I 2 b n F y L 2 R K S i 8 3 N 1 h Q U F B k Z F l h N j B B Q U F B Q U J J T G p k d 0 V B Q U F B Q V B r Y U R E Z 0 F B Q U F R S U R U b 0 F B Q U F R S U R U b 0 F B Q U F R S U R R b 0 F N Q U F B Q U J R b 0 1 P Q U F B Q U J B Z 0 5 P Z 0 F B Q U J B Z 0 5 P Z 0 F B Q U J B Z 0 5 D Z 0 F 3 Q U F B Q U Z D Z 3 c 0 Q U F B Q U V D Q T A 2 Q U F B Q U V D Q T A 2 Q U F B Q U V D Q T B L Q U R B Q U F B Q V V L R E R n Q U F B Q V F J R F R v Q U F B Q V F J R F R v Q U F B Q V F J R F F v Q U 1 B Q U F B Q l F v T U 9 B Q U F B Q k F n T k 9 n Q U F B Q k F n T k 9 n Q U F B Q k F n T k N n Q X d B Q U F B R k N n d z R B Q U F B R U N B M D Z B Q U F B R U N B M D Z B Q U F B R U N B M E t B R E F B Q U F B V U t E R G d B Q U F B U U l E V G 9 B Q U F B U U l E V G 9 B Q U F B U U l E U W 9 B T U F B Q U F C U W 9 N T 0 F B Q U F C Q W d O T 2 d B Q U F C Q W d O T 2 d B Q U F C Q W d O Q 2 d B d 0 F B Q U F G Q 2 d 3 N E F B Q U F F Q 0 E w N k F B Q U F F Q 0 E w N k F B Q U F F Q 0 E w S 0 F E Q U F B Q U F V S 0 R E Z 0 F B Q U F R S U R U b 0 F B Q U F R S U R U b 0 F B Q U F R S U R R b 0 F N Q U F B Q U J R b 0 1 P Q U F B Q U J B Z 0 5 P Z 0 F B Q U J B Z 0 5 P Z 0 F B Q U J B Z 0 5 D Z 0 F 3 Q U F B Q U Z D Z 3 c 0 Q U F B Q U V D Q T A 2 Q U F B Q U V D Q T A 2 R U F P c T N 2 a U N Y W H M z T 2 w z R 1 F B Q W o 1 R H I r W U V H S G N o a H J l d l h h O T N z M l l y V z F 2 c G R D Z 0 R B Q S t S N m Z x Q k J C M 0 p j N j N 2 d m F k M m N P W X J X M S 9 0 Z E N n R E F B K 1 I 2 N 3 F O Q k I v S k F 5 e n Z 2 Y V A y R k Y 4 c H R i U F M 3 R k F D Q U I 4 a j E z R W F E R H V T S j V y Z m U w d n F M T D V i Y j F P U j N L U U F B R D V E c n V Z c 0 d I Y 2 d q V G E r O X B v M 3 o 1 O H U y d H Z w Z E N n R E F B K 1 I 2 Y n F K Q k I v S k 1 3 O S 8 v c m c y W F h p c m I z d T U z S 1 F B Q U Q 1 R H J 1 W W N H S G N o R E R j O C t x N D B M R m h E b U F K Q W p 5 U F h j U W 9 N T z V L b j Z 2 L z V W b T Y 2 O F V q W W E 5 Y n N V Q U l B S H l Q W G N R W U 1 P N U x H N l A v M U p t N y 8 z U F Z u W D l i c 1 V B S U F I e V B Y Y 1 F J T U 8 1 T G 5 h e H g 3 V G x o d H V r S 3 o x d X h R Q W d B Z k k 5 Z k N q U V F l Z z N m L 3 p Q O X J 5 Z 3 g v N F h R W U F 3 Q 1 B r Z X J q U m 9 B T 1 F K T z M 2 O W E r M T l k W m I v U z R E Q U 9 B U m N q M j h h T k F C Z E 5 u N T g 1 O X I y N T E z K 2 w w R 0 F N Q W o 1 S G 8 0 M G F B R D J N d E g 5 O S t 2 N 2 Z m Y z Q z Y 1 p B Q U N Q a 0 9 2 a F E 0 T U 8 0 Q k 8 y T D F t a U h U L z V p Z D l s Q U F B O F F x N k h D d z A 2 Z 0 I 1 O X V H a V J k a j c 0 b 0 4 5 b E F B Q T h R c T Z I Q n c w N m d G N X R 2 Z V V X N 2 Z y T m I v d 3 V B d 0 R n R V h J O U h H a l F B U 1 M x N W V h Y l Z m d S 8 v K 3 Q z R 1 F B Q W o 1 R H J 3 V W V E R G l B N W E 3 W H B 1 d X R V O T h R V G Z s Y 0 N B U E F D d V I 1 N E 5 P Z 0 F V b k 5 k Y m J y N m F 1 M T U 2 a W 0 v S 3 d F Q W V J R m N E e l F h Z E F C c H N S M G Q r d U M 3 M z F Y O U 0 4 L z R Y U W 9 B d 0 F Q a 2 V u R F J v Q U 5 J b T I x d j E 4 W U Z D O V R 3 L 1 B O K 2 x 3 S U E 4 Q U M 1 S G t 3 M D Z B R D Z 4 T G E x Y W N P M 3 Y 2 M 0 d s M S 8 y d X h R Q W d B Z k k 5 Z U N o U V F m U V o 3 Y W x S U n Z t e l Z Q V H F s V i t s d 0 l B O E F D N U h p d z A 2 Q U Q 2 e F c x c T B v Y U x M M W J 6 N n R W K 2 x 3 S U E 4 Q U M 1 S G h 3 M D Z B R D Z M V n B m c i 9 W e j U 2 c G x 6 U n E v U 3 d F Q W V J Q m N E d 1 l h Z E F B R E V x M n I w L 2 8 1 Y z l T N m J w M 2 Z w U U F B U E V D d S s 0 O E d I Y 0 N B Z G V 6 Y X B Y V 3 p a c W x 0 N D B h L 1 N 3 R U F l S U J j O X h j T k 9 n Q l B k T 3 p Z R V F 2 e n p a d j l M Z 1 V B N E F G e T N U O D A 2 Q U E 4 M D c 1 d G 0 5 Y k 5 t c V g y Y m R 2 O E x n V U E 0 Q U Z 5 M 1 I 4 M D Z B Q T g x Y j V s a T l i T m 1 x V 0 9 I V H Y 4 T G d V Q T R B R n l Q Z n R v M E F G N H J t M 2 p S c T J i U F Z 2 U j N i d j l M Z 1 V B N E F G e V B i d G 8 w Q U Z r U k 9 2 N z c 4 Z k N m T T h l d j B z Q k F I a U F Y T T h l R 2 5 R Q U d k T 3 l a b z N X e l p r a n Q 2 S E I 3 M U l B Q U I 0 Z z E 3 T 0 R C a D F B U n J X O C 9 i Y l d Y M 1 N S M 0 t Z b X Y w c 0 J B S G l B W E 0 4 O E d u U U F H Z G U w Y X B V M n p K c 2 4 y O U x p Z H l r Q U F B K 1 E 2 N W x G Z 3 c 0 Z 0 t 4 c G Z m b G t i d n Y x d D J i W T J 2 M H N C Q U h p Q V h N O G N H b l F B V 2 R Q d y 9 Q U G F 1 R 0 N C Y k h 1 N z M 2 V U F B R H h B c m 1 j R 0 R U c U F y S 3 A v N W h s d H V 1 S U s y W T R P d j B z Q k F I a U F Y U G N l R F R x Q X J L d D c 4 a 2 x 0 d X Z w c X l Y W D l M Z 1 V B N E F G e T N W c 0 Z m a G V R a z F 4 W H J S O T h v U G F 0 V z l Y K z R Z Z H E z N 0 p G Y l J z M 3 F t M 0 x G b l h V M X N x d H E 1 U G I y a X E z c l U x R 2 t n b 0 w 1 U l F Y S 3 p K N H N D S l Z W U 2 9 h T T B a R j F k V X F H a m R P a G F O R 3 F Y R H N X Q l d O S H k 4 V G l m a j l s U U d l c V h 2 a U N a b m l Z d T F 6 d 3 c y U 0 1 Y N l h B d 3 d j M l k 4 O F I 2 N T d o d 2 J k Q T l F O W U 5 U z h l c l d h V j Y 5 V z R 5 d X Z x U G 0 x M X h S T m M z O V F L M G 1 0 c l l x M n R z W T I v d i 9 n Q X p X L z h j W W 5 4 a m x s W l N v N z l G Q 1 Z U N S t 1 a 3 F s V F Z Y Y m d n W X B V V l h u N 2 h R Q l p W d n Z J S T N L S 2 l q V D J t b X Y 4 T G d Y b 0 0 3 S W Y r Q 1 J 5 M 1 J z M D Z Q M 1 V 0 b m 1 6 R 3 A 1 N 1 R u d W V m R k l O T D d 5 U T h V c z Z i b E 9 U R 3 A 1 O V Z n M 1 B Q a X R K T W 8 2 a n N 1 b l R O Z W p r a z F W N T d M R X F x c T d P N k 9 j S E 1 t W F h i M z R q V T F T a 0 1 k L z V q d C t s Q U N t U i 9 V Q n E 1 U H J B M G F E M 1 F i U z J W b l d Q U D Y 2 Z H Y v M n R X d G V z O G J V V z Y 3 c H F m T 2 t s T m I 3 M G t y W k t L c D Q 0 V V V Q T 1 B G T l Z N M m V x W V B o d 1 g y c 0 Q r b X J u Z 3 c v S 0 t T N 1 d x U G 5 6 L 1 M 0 R i t B U 3 l I K 2 c 3 Y 2 4 x Z 2 p M W F c r b D F F M E R X L z h Z W j I v Z m Q v c S 9 i U l J 3 T y 9 q W k F w S 0 5 E Z 1 U w N 1 I w S F B P V W V t M G F U S 3 N B Y 3 R y M j V j d j E v Y W x T L z B 1 S T I w a j U 4 e l J 5 T G x 6 L 1 M 0 R G t F V D J J N W p J O W Z 6 Q U R I c H Z y R l g 5 c z g 5 c S s 5 M T N x M 2 4 x Y X I r c l N a d n Q 2 R k R 0 W T Q r c D l y S E h W T H p 2 d m h w M X l T V W F k T 0 t K M 0 t 5 Q l V O a S t m T G x N Y 2 J G R 2 Z P T W J m c G V D Z k V Y M k E 1 N G k x L 3 V I Q n I w S G p T K z l w R z J M R j Z 2 c D l k Z j l M b V Z B V 3 Q 5 N 1 R 4 c 3 Z 2 V l F s a 3 l k c j l Q e j V x a m o y V 0 w 5 T E F s T G F k d W V k Y 2 9 x S 0 5 P d 3 J Y L 0 c 3 R k 9 R W n N o L 0 l E S E s 5 N z J q U U U 3 U 3 V X N m N 0 Q 3 h l c T h j V V g v U z d G V X k z d n Z L U D F G M T J r c 2 t N T z B k Z 3 J y M V R K b E N s K 2 x 3 U W t 0 Z l c y M j J T S 2 l q V D A z S F A 5 T G d W N W d P d 0 h N b z l j N 3 h z Y W R F b H V X N X Q y L 3 V 4 b j J y N X N t V 2 R Q d 1 l v T U d x U 1 M v Z m R Y N G J o e E t o d z l X a 1 h q e D Z 0 b y 9 I Z 1 Z W R l h K S 1 M z d C t p V m o 1 R F k x e V c x d W x 0 d m N y R 2 h k b m R v M m J m c D R M O T B 0 V z l T e W R x M m l 1 M 2 N Q d U t h b T E x L 1 h l M S 8 r c 2 9 h Z m Y 3 N U d m U E 9 i Y 2 t w S 1 B Q a E t n U X l 3 V m x z W E x w U X B M d G F R T T g 3 d 3 V 4 c m t L T E l m e U N K e X Z V L 3 k v a W J S N X J m Z T B 1 Y n J y b F B M M n J V R G V w L 0 M w Y U 5 W Z n Z U U k t w O C t Y V 1 d I S H F y a T h l T z l X L 3 R u c m R x M m J G S F R h N i t w O F p W W D F Q a k N D M n J i d E d s Z z l Z N G Z y M z F 1 d U V I b D A 2 Z D d V e U 1 D S 1 d 3 M 0 U z V m 5 I R W Z q Y n J w S l Z h Z W Q 1 b m N w e U R G a 1 A 5 a 2 Z W d V I 2 Z n N q Z k J 0 M W E 3 Z n o 1 e i 9 Y a D d i Z X J 2 O S t D N G t t V F Z E b G p o Z 2 F m Z X F w S 0 o w L 0 8 z c z A 0 M X F y b C 9 m Z F Y 5 O F F U c W 4 v N m F i V z g 4 M D Y v M z J y a 2 h S Z H E 1 S n c 1 M 0 V p V W 8 4 S W U 1 S k p r S W h I d D g 4 T W Z h d k R K S i 9 0 Z E N u S U I y U y t K N 0 E 4 e m N q M C 8 1 R 1 d E N 2 p Z M W F j d U 5 O N n I y O G N m N y 9 G c F R Y S 3 p L R T A 3 U X N Q U E 9 D O H d N U k 5 P Y m I y c m 5 n d z l x e j F O U H l i Y T A 5 U G 4 x Z z A 0 N F F l T n V 2 b G 1 S e X N v T V Z B Y y 8 1 V U t R U z V J c E x G V D F i Y m V w O G 9 R V C 9 D N E Z J V W I y N z Q z c 0 R 5 Z H l Q V C 9 r W F l Q Z X R u b X p O b D U 2 c V Z y Z W Z i Z F B y M 1 B L e W p U M D N I T T E v T 3 R m V j B G Q U g 3 T W N i V 2 p R a m d j Z T B N N E h I N V J i W D k r b j F 4 W l Z W M n Z D b 2 t V c W 5 q U X B R O V h C R D d r U z V K T G t G Q l Z w L 0 t K R n F t U k h D d l F E M m Q 4 e n N q O T h 5 U F g 4 a 0 Z j T m V z d m F 0 V n I v e l c r c W 8 3 W T I 3 Z G Q w M 3 N 3 d 2 N 1 N W N G U X d a a 3 N I c X Z C U G R z M G Z i V j Z 6 U X J 0 L z h S c m E 1 T 2 U z W F J T b 3 J O V 0 h K R X B V Z G Z I Q U d x M E 0 y N V Z L U V M 1 S l R V c U l K a X h l c i 9 J Z 2 o v Q z R G S V V M M k o w Z j J o d 3 U 1 b m g 4 Y 3 Z 3 d k l s d G E x Y T d Y d W d n d j Z G T k R s U n g y b C 9 S O S t X R 0 9 2 d W l v M E F T M 0 Z k a E V Z c z J D Q k R u a m t r V D V k T 2 9 y V z E y d j k z T G x x Z X V P T k R G W U g 5 S i 9 i M H F J T j M v c V d t b D U 3 e m U 5 U 0 V C S m t m M n B r U C 9 4 R X J 2 Y 3 N M e H I w b G p W c j l Q N D N 2 c U Z v W F Y x Y T R 5 T 1 Z s U n A 3 N 2 J X Y X V H e V p p c 2 F P e l h C M W 1 W T T R Z b 1 F t M 0 h H S D l s b T R V S k U w V H p K d V E 0 T T J 6 S j J y c G x X c k 1 s d 2 Q w R D l 1 Y z d N M l h I S 0 p t d D k 2 e S s 5 U 0 V I Q m t Q O W 1 Q Y 0 N E W F B 5 b m 5 H L 1 R X O T k v W H V n c 3 V V S F R Q b n J U R 2 x 4 M T J t U F o 3 K 0 d F T l B m d n M z T G k 3 M 1 J o V m Z l N X o y d i 9 o a D F Y e F Q v K 1 U x a 3 V p R F E x Y V A z Z H V x Q j V 6 a m Z 6 U y t Y Z D B J T H R Z S U x l U i 9 X U S 9 3 b 1 Z j M z F 0 T 0 4 r Z 2 R P M 2 R x d 3 l X W H B C M 1 F 3 O D Q 3 V H h O W H J G R G g 4 T 0 V a c m l 6 N 0 N x c X F O T 0 h P T 3 p Y a W d n d l N H d T g y T m 1 y R H Q 3 N m w 5 Z z g v e k h C b F F Q O U U 5 K 3 p S K 2 d z d l Z P d D c 3 L 2 x k Q 2 d L R z d Q O F k y W T h 3 S W R j L 2 x y T U 5 1 b T F y M D h i T E x s U G J s a T B w e D V y a V l v M j c 0 U W F O K 2 U 1 M 1 p a e W M v W m J J T 0 k 1 R 3 p a d W 4 4 Y m Z l S 3 F l c 0 x P W D R q a D A 3 d F A 2 U 1 M r V D J Z L 3 N 1 S U J z N m R 1 L 1 d 1 d G 1 6 M W J a a G c 5 K 2 x J Q 0 R J L 2 s 4 a S t 4 R W 0 1 S H B N e m l i U 2 g 0 c 1 d x Z W 4 x M T F P T 2 M 4 c k t O R 0 h 4 N H J 4 N j d P e m d r M D l X e l l v V m N 0 T F k r N 1 o x N 1 Z w d H V m S E d M R l F G O U U v S H p w M W F O M 3 U y M m p k d j l y c 1 V C Q U R a M 3 p 1 e U g y R k J y d W Z v T m 9 0 N 2 5 u c E t H e S s 3 T E 9 V N H A 2 S k N F K z Y 0 U S t X S E h a Y U Z x b 0 t u K 2 U y M 3 R m N 0 N D O U 8 2 Z 1 d y Y 2 R k Z H A 2 N D k r b E l X c T R D W G I z a T d i M 3 U 1 M 0 d W b F J P S G F z S n Q x L 3 Z 3 c E h q L 2 E 3 R l B p R T d F O V B Y N 0 x m R k J Y S k Z C U m t v U 3 F r a T F 6 U E R 6 b l h v S G Z z M 0 t t M V o 1 K 3 R q a F R C N D F S V 3 F t Y n h Z c F V k Z W 1 p V 0 t n d W 1 s b m Z m M W J y W n N 4 V k 5 z U V Z a c E t K Q 0 h m W D F N c m x 3 O H h S e V Z 0 S D Q 4 W n A w L y 8 w c U d E S E M 3 M U t R W l d S L z M 2 U 2 I v W k p r c l N Y N z R a d D h 6 Z l d j V y t L e T V h Y W J V Z 2 E w Q 2 d w V S 9 h T W Y 1 W D F B U z F M S k F R Z G 9 3 d U x G T W 9 X R l N j Z E Z H e G 9 J Y U F S Z T J 3 Y 2 Z h T j J z V 1 l y d T J 1 V j N L Y 2 d 5 c 3 I 5 d j B z M S t T V 1 E v Z k p X d n V a N V R E Z n F l c D U v V 2 5 q L y 9 P Z V c 0 T V F z V 3 F P T G 9 v N 0 5 R V V R p V U h Y e X d 4 d D F 3 U T N x R G M r d U N D M 0 p R N i 9 y M X N a b k J O U G U r U n Z p U i 9 m M U Q 5 a U 1 z O G p I W G M 2 W k J k N X V i d F h Y a H d w V G p o d n p y d j J y W W V l Z G x v Y U p 3 c V R y d E 5 B M C 8 v L 3 k w e H V i W X F p a m t v S m E x Y T d W K 3 p o e T U 5 Z l Y r b D R J T U k v c 0 h o d X h I V 0 9 S Y n J 1 Z E 1 n N z d y M T c 5 T 3 V X O X J 5 W l F w R 2 5 2 V l Z W b X F L S H h H e l p 1 b n N s U T N U U m 5 E N V U 2 R V F 2 T S 8 v c U Y x Y y t m S 2 J X c n l 1 e F J r R U 5 r L 2 N H U S 9 3 a U t m Y 2 o w b m J o S 0 4 x d F h w b m R O T 2 s 5 d l k y T 3 N Z V T F p b 1 N U L y 9 1 V W 9 u V D g 1 a V p l S F R 1 b k d q M W 4 3 a E M 3 S 3 R y W D Z Y Q W 5 p a W J O b z A x U 3 h a S X F l M D F P O V M 0 R E d 5 M 3 p 0 a 1 A 4 S W t I M 0 k 5 S j J i U W Q v N 3 F W M G t E V 3 B L R 2 Z m V 3 J C S F F h a X F 1 c k 5 l c G I z L 0 s 3 R E 1 B e l R h K y t x b z N 6 N T h 1 b D h j Z z V a T D k z e U g 2 R V N U N 2 t l d W d i O U d o R G c z Y j g 3 R 2 R K e H h S U G 1 x U l J j K 2 R t c W F M d 0 c v Y k Z M N n I w d 0 F P V E R 3 c i 9 o U m Z r a 1 l Z W F g 5 U U h s M T J X T j N z S D V 3 T 3 k z M 3 R r U D h J a z E z T T k 5 Q T E 2 M 2 U 5 L 0 w 3 Z W h J Z W 1 Z V W Z Q b T h h Q 0 Z Q a k N S a U V h b m V 0 Z 0 h h e E V S T X Z V c l Y y c m o 1 W m Z M Z G 5 U N F h R b z h R U F o 3 a i t 4 S D J P U n l y b 2 U 3 U V h k Z D d Y e n d 3 Y V J E U 3 F a T z F h Q V R U O H h P U F R t a 2 Z Q c D B s U j k r Z V B K Q n p L U W d a T 3 I v O G h k d H V 1 b 3 E y V 2 p V N z F J d 0 V H U i 9 4 c E Q 5 Q 0 p 0 Y 3 p m V l F O K 2 l O T D c r c z F v M G J r N D R a T 1 d j T 1 A v S D N o e k V h Z W R G R k t j Y 0 F Z V l A z a H o 5 b z g 3 W F g w b V N F R 0 5 t Z l F X U S 9 R a W d Y Y 3 o z V U R m c n U z L z g r N m Z H U 3 F W T T F h T W F N T E Z X V G U 4 c W 5 U V X M 5 a 3 d L R V V P M m p q M n J M a l R l e X I z T k l r Z j J a U m Z Z a m p I S X Q x M F B i b 0 5 2 b V p 1 M z V 3 e C t T a m h u N m h T L 3 d r L z V B R 0 t O a F g v b U s z M V V B R 2 J I c n Q 3 L 1 Y x a C 8 r M E 8 4 e T B F Z G t m e G F R L 1 F p c F h N c j E w R G J v O V M r O E l M Z T V 1 Z G Z q V G 1 X b H F t Y k 9 6 R 0 p G d W F u e X V P T V V H V E x F N 3 p L Q W p O a j F 5 M S 9 x d z l 0 d j k 3 c 0 0 5 Q U h a b n g x a 1 A 4 S X F W M 0 k 5 d k E z N l g v K 2 E 5 S G p s O G N m T E t T N 0 9 V a l c 1 e X h R V 3 F 1 c G Y v a V h w b U 5 5 N G 1 J U j h 0 Z U 5 u U D l P M n U r L z J 1 d 3 l r a W V 6 U E R y S W Z Z W l l M d V I 3 S 0 J 0 M U d v N n A v N n F t a 1 k 2 c E 9 P e T F M M W V T K 3 d T Z W R s U F M 0 c 1 R h b m J z e E E v d m x v e F F w d F g 3 S E M 3 e k t R Q X R t Z l h X U S 9 3 a X p z d V I 3 S 0 J y M T E 3 V n A x M U 5 i M m V 0 d 3 B M M W Z G T W N k a 3 N h T G N W b n J R U V l v T U d 0 V D d B R 0 5 Z N z R u U T I z N z M z U 2 t m Z k F O L 2 t m M 1 p S Z l l q N 0 1 L Y z Y 2 R n M w S n Z l Z k R Q c D h i S n A w M l F p a 1 N 4 V m s v d E 1 K S 0 x L V k R z a U 1 J d U N I U E R o a j M r c 2 5 i L z Z s Z D l s b 0 J k a 2 Y z Y V I v Y 2 d G W W M z M W N E Y m 9 M N y t j O U R q Y l E z b X Y 0 d W l q L 1 M 0 Q n l E e H J 0 W F h o U X U x K y t H R y 9 L M E V Q e V A 3 c 0 k v c 1 J l a U h O O V Z B M j Z J M n Z 2 c H I w T 0 N I d H Z a S X B V N U l Q N E R J b m N z a m 0 3 M z l m d F N u M j J r Y j J r Z j N a U i 9 Z a l Y 0 U X Q x M F B Y b 0 V m c j Y 5 V y t k V 3 V 2 e D A x U m t V c F R C U X I 2 c k x p b V J x Y W t K U G t n T G 5 V a V Y x a X J 6 Z G R k c D d v V S s y M G p l O G g r Z j V E O X l C a 2 h 5 L 1 h R T m V o d D Y 5 Y 2 5 Q V j V V W F M x V F V K Q 2 R Z d k t J a V V S V W N z Q U J L U V o 1 T T V Q e W 5 E S D Z w Z V B v S j A 3 N m Z 6 M C 9 r d l F Y W T d x M i 9 Z c E t l d H N Z Y l p Q V W 5 q R H V j V 0 4 w d m V Q b 0 5 z Z l J 1 b 1 I 2 V 3 l Y O X d u S F U r K z F u N G J Y S k d E M G U v L 1 V j c z E x c H M 5 R 2 9 O b D E x b G V y L z h o Z S 9 T N E h J Z n I 5 a 0 0 v c 1 R m U 1 R w Z V d Q M G l E R j Z 1 Q S 9 u Z 2 l E a n Z P U y 9 N T 1 Y 2 N k 5 L c 2 R m U G 1 w T W V M S j B 6 S V V p W D V w M 1 R L R k R X d l d 0 W D d B R 3 M 5 Q 2 V x L 0 c 2 T 1 g 0 K z l 6 d X F U a E N j Z n F K V z A x U m p z b G J U R k d t e V c 5 W j B 4 W G d J M X h Y V T I y V n U 4 W m 8 v K 0 l o L 3 J w M X V v T H J p d E p l d E 9 Z c m d E O G F 2 e G p i W k p 1 Y 1 J 5 d E 5 V W X Z S a U t h N z d x Y T F N T 0 0 w U G 1 S a U 5 3 Q m Z G M y 9 a S z F t d W E 0 M k c 2 U G V 2 b 3 N S e F F J N V h U K 0 5 S c E 1 l M z J p T W J u R W M x Y 2 Y v U E V y U 3 B H a F V v O U w r R F B u T m R u U m 8 0 K 1 d Y c T N y U k l s V W V k N X p m N W V R M X N 0 O C 8 y Y 3 I r U k p 1 T T B k S 0 V M R H h T M H J n M F h y Y 3 h Q b E h U K 1 N 1 c V d N Y T N 4 L y 9 i S X F s W l V w T 2 t K b V B V S 0 t s T 3 N Y T k x u V E U 2 T H V G O E l V b F h S Q 0 x x L 2 J w T m F v a 1 p I Z V R 6 V W o 0 S l M 2 N k h y a 0 Z Q Z G 9 s V G t n c k h w Z k 5 Q R 1 A x U l h G T 1 R m T U F B Q X Z x Q 1 N F U W R Q W H g 4 U W N L T 0 R L Z F l L M W Z T b j V K O G 5 t Z U 4 w V 1 J y O V d i Q 2 1 B U G p v V 1 l W Q z B o S k d p U n B S U H g 0 a 2 F R R E p h M l Z W Q 3 R w b 2 V O b 2 d l d H F T b 1 l 1 M j c 0 d j Z a Z T l O T 0 Z m O U R B b 1 h 6 V k d 5 e H h I T F F r Z j J 5 Y n B o a 2 h F Y z F 4 W G g z Q l p P a T I y d l Y w Y k w 3 d E 1 F e F l 2 V n N X U l I v c G R U d D R p K y 8 y V G l l e m Z a S X l 1 N 3 N O a 3 h G V X B k d W Z w Y k l T L 0 4 4 R F o 5 c W V N M G V j b D l m U 2 9 x M i t t b W M r L 2 R o e l Y 5 Z k R 4 S U o r W D h r M F l j a j E w R F h y Y n B r M U p q e G N S M G h s V E 1 I S 2 s z e V h z c F Z 6 U 0 1 H c z F T d E k r M X F w R z B 2 N 3 g 4 T 3 J j N j Z F b z R X T W J q R k h u Q T h M M z Z 4 W n l a N 3 V 1 a W 9 6 U n J 4 M U h F N n h W V F p J U U h D S H A 4 a F F 6 M T R t K z A 4 O X Q z M z d n d W 5 L c z F S W H g x N T l z c l U 1 M l h U M 2 p P S G 8 w e V F t e F J k S k R q c U 9 u R X B i O E h H K 3 R D a F U 3 K 1 R S S 3 V 0 M X h k T F M x T 3 M 5 M V Z k V 3 Y 2 d k t M Y l c z V n h 2 b n p O V 0 h K R X B W U G 0 r W j N P W G 1 K N 1 B k U D B M S y 9 Q e H h K S m Z G Z n U r S W Z L N U o w a 0 x X c W t H S y 8 0 c j l 2 V W M 4 T i t y M E R i U D V 6 N G J 5 V V M 0 S 2 U 2 N k Z y M E R 1 M m I w O T Z 2 R 2 p z M k N 4 V m t u O E t o d z l Q U G F p Z m J v N U d 0 Z F l Z U F d P T W p y Y T J h N W J n R j Q 2 a n F L V F B 4 R C 8 y U H d r Q n V T U k p H R z J L T j d C d G t y N 1 p R e E M 5 W W 9 5 K z F r d E F y V E Z H Y y t M S G p y R l d G M 2 F i T l N t U U J y U k U 1 S G h y Z F h 3 M H F 1 Y 1 R M d U Y r e D N W M W 9 M V j d Y U j B Z Y m E w U 0 s 2 e V F O R V p T W l M r W G s 5 c 2 x Q V z J N S G t t W X Z U R 1 N 6 b k Z k b l c 2 d E d p V l Z H N k 5 m T 0 k 3 Y U Z W d m Y r W E l r b 2 h P c z F l Z G N 0 M n Z t Q m o x e m 0 1 d T E 0 W k p M T k h I N W N w V W V k S k R m N W V R Z H N 0 O C 9 t Y 2 o r Z m F 6 d G 1 2 W C t 0 Z U 4 w T F d 2 c 2 k v O U l j Z z R Z S 2 V u c W F G U 0 Z p a l h F a F F u S E 9 y T i 9 t S 1 Q 1 Z m J o c W V Y M m F Z K z l 5 S E 8 z b z R l T k J Q a S 9 s c X l E b m V 2 Z 2 E 5 R j I 3 a 2 g 0 d k d E b z B T N V h r b j Z S U G x C d W c w W k x 1 T j B i d k d L T j Z Z e l F q R 3 R V R 1 k v U m 1 m Q l o 0 c 0 t R a k E z S n B i N n Z V Y T R o N j Z S d m R Q c 2 Z 2 a k 5 I d m V 2 a T h H N H p S e X Z p d m h v U 1 B E N W M w M j N Y M X V q R z Z 3 b k c w V z l J Z D B h a W 1 S S 0 8 2 e D N I M H Z q R n F s L 1 N r T V h v e U V 0 R y s x b X F t d F R v c 0 l O L 2 5 J S E l i R z d Y K 2 9 v d F V j O D g 5 N 0 J p U 1 p X U y 9 m e k t a L 1 Z K c 0 N j Z E E x b m 4 z S k N M c C 9 4 e E h q e W R w L 0 h 2 T D h 0 N 3 U 3 Y m s r d 0 R l c l p 1 d T h s S X V D b X V z N T E 2 Q k h x c m h n b n l s T 1 J V W F M 0 M F p T Z j F x N 1 R j Y m 9 h V 0 8 2 T G l s d W x u U z M 0 M m h M d 2 h L T k F u M 3 k 1 c 2 1 l Y n F Z Y 2 J x M U 9 0 V m J m N k R h N 3 N O M F k v V D R l M U d N a 2 Z T N 0 5 t W k N l W m l R Y 1 N a W H g z N 2 N v Z H F l O U Z Q c 2 h v b F B u R E h h e F l w Z F V K Y W s w c m M v W W Q r c 2 x Q W k Z 3 R W l w U W J E b k 1 t Y T Z y V W t s L 0 1 L Y n I 1 U G V D T V p w a H J h N T F Y V D F 0 a k g 2 Y k 1 O d S t 6 a G d O b 3 p s U E t i c G 5 q e l p j Z U t G c T d y M V h K Z n Z 0 N T N j N W V Z U H M 5 M C t t c 3 I 4 b n F X N T h Y K 0 U 0 K 2 x z V 2 R x T 3 l r a m 9 r L 1 Q v W D d W c U M w a C t k d T d V V V N u b D F Y Z 3 F i S U 9 a N j Z C c D A y O W l Z O U h p a 3 N q T H B j Z l N m V T E 2 Z T l I a C 9 B M 3 F i W W s x a 2 9 w Z T Y v Z m 1 a K 0 o 5 U F R t Z 2 d 1 N z l H a 3 Z h V m R L c T F t d E d 0 M F h 3 Z 1 l l e G h Q U n p 2 a X p H U 2 Z o Q S 9 p V H p z T 1 B w Z C 9 M M 3 Z U R G l 4 Z E 0 1 a 2 Z N N W F u Z F h Q R 3 o v d m l V Y m w 2 T 0 5 M b 1 o r M 1 Z w O T N Y V D B S W D V Q W W F Z Y T F l c z V h d l d 1 T X B s a X J V N n p W S 0 d 0 V n E 5 a k 0 x S D d X N m l W a l p D U z l Z N H d P a U g v d G s 2 M 1 Z w Y T Z y d H l R O T R U Z z Z Q T V V h U j N 5 c 2 8 3 W l c 2 M m Z Q M X N U N z c w O T l B e D A 4 U W Z i N 0 o x U F o z N U 1 y V X N 3 Q z k y W E x 3 W m 1 1 c X h s S l B z Y 0 l T U X Q 2 K 1 l I Z 2 Z X U D B m U T l t e k p m S C 8 v d l R h R F F u e m t 1 N U x H a T V I c m 9 H M 1 c x c l M z c m N G Q l Z s c V p M O G s 2 a z l o b 2 N w d H R W V H B 4 M l M v a E V Q b D B Q a k 4 r M E 1 S T E 8 w M T R 6 T F N H d F R Y a z R 0 b G Z h N m V k S k t Y V n R a Y l p W M G N U e m 9 F d j g y W H R 6 R G l l V X h Z L 1 N u K 0 1 j a m l v W G x h O G J v e D k y Q y 9 4 Y k g w U k J K c H l l R V p r S D h O W j B j e F d a a G V q c D l m Z E 4 x V m F E W V d z N 3 U 3 N T M 0 T m F 3 M F J p d T c x Z m 5 U Y U Z T b l J L T k s v L 1 l p U 0 x F W j N m V 3 p a M n Z p Z m Z l c G F Q e D R 2 O H Z K Z V d T L 2 Y 3 S z V 2 N 3 l Y U z E w c X B i M l c v Y V d q O D N 3 e j N G c j l X d 2 F i M k t D Z G x 4 Q V R w R n d Q W F l O d T I 5 d V R I a m V G a F V t U G 8 v O V N o Y l J W N 0 Z K b l g 5 V l l x M W t K R G Z y Z m p l b H E w T S s w V m h N V G p q M l E w S H g y W G d y O V d z S X V K e j B G N n U r N 2 J U V j R m e H F 6 S X Q x d n d r b U 1 M M W M 5 a D M 1 U E g y d l R 4 M k h a M T d t W W R O Z W d T M 3 Z 2 R m Q 4 Z n R E Y j k w N z U 5 d X o 2 N D R n c n Q r N H R m K 0 Y x S 3 p p U D c v W k 9 w N 0 8 4 M H k z V T F h d 0 N 2 V H l i W m p Q e E h Q U n l m Y W E z T 2 R W M E 5 W d X l j c 2 l B U z Z m R 0 d 6 M 1 R k S D Q z M k 9 L a 1 M x d k 5 T U G d o S 3 J v Z X Z R Z W N T d k g 5 U 3 J Q c 2 J T R U Q z Z G 5 O T D R r M D V 4 M W l y e m d 1 d D Z Z Y k t E a 2 4 v M T Q v M W l 0 M W Y w W n J 3 K z B u V z Z y c D R T Q 1 p l U 3 Z 4 c E Q 1 Y 1 N 6 K 3 p o V X V J K z h S O G s x c 2 Q z c l p G a U o 0 S W F h L 2 Y 2 U F A z U j I 0 b X V Y U i 9 2 W X J E T 0 d O M G M z O G 5 s T S 9 4 N 0 d w R E l r Q 0 h h N T R Z Y i 9 D N G p M N U Q 5 U H Z J a C s v d W l N M 3 N U L z R a N D N Y Z 0 9 W V 3 p i d z B T Z D J 5 N S t 5 b G 9 k b S 9 E M z g 4 b U V C d y 8 x S k l q b k p Y d 3 N L T G t l d W d i Z E t T c V M y O U x T N j N I Y j N p N 0 R u Y 3 d a a 1 d v R 0 t 4 T l B r K 3 N 1 O F l h Y l Z L e W t u e m p P S n g 2 Q X R M K z F 1 c 3 A x O X d y d 1 h a S 3 V q M F M 2 Y n F J N X Z s c 3 p r T G o 2 Z G F E e m R N T V Z h O G l m M T h k c j Y 2 Z G J x d 0 9 0 V l p P a 0 E 3 d G R i d X k r R D N v N m 1 1 T C 9 M V k J z U G Y r R G p x T j V y c X N K M X V x T 2 V I T S t W d E t Y Q 0 9 s K 2 l 3 d 2 F w S m 9 s U z F R Y 2 t C d U t j a D N a N z U 5 c 1 p I O U V m V 3 R J T 3 F S U E x N d E x Y T n B S M E M z R E 8 y Z k d K Z W t 0 W S t R c W R 1 V n d j b n h j c W g 4 V W R x b j N m Z E J Y R z Z Q V m F Y N z l R V D B 2 S V N a S X V S N j Z C d D B V R m t y S l F y c X R U U 2 9 w N m Z V N C t z O T I 5 U F N z e n d R R E N P Z 2 J Y V m V 2 U 1 R w W X N T Z W 4 v V H d l a F B O Y 1 Y w Y X g y W k N K M W 5 Z d G N V b C t 5 M U x N S D R 6 U k c v R 2 F I R W x U c k 5 W c V k 3 U W 0 z c k I r S l I 3 V 3 R a S i t s Q k N D c D F p c l Q z V U x 3 d n F F c i s y Z F h 2 Y X E 3 Z W x q M 1 p l b E p K N G t 2 U F N X T V Z v a m F i c W t h b X M x T i 8 0 N W o 0 Z y 9 W Y l Z a M G 8 v a V R m c H M x O V V 2 a k 5 H Y y t O Z j R z T 0 5 v d k x V N m 5 C b k t 0 R V V x S 3 p Y a H J y d F V P b l d x M z Z Y a 0 R i T G Z Q N W 5 N L 2 s 2 Z m l W O V p Y S m J H V W 8 4 T F h W Y 1 B P T T R u b m l x Z H V K e W p y S m Z Y Z G l p V 2 h W Y l N P R 3 Y x Z 3 p S e m I 0 e W s r Y j F N b m h 4 a n J j N U l 5 U F d m T z g 1 Z V R 3 M U 5 s R S 9 u c G J B S l d x N k h y a 0 Y z e X N z V n J h L 3 Y 5 W G k w b 1 N I a m U 3 Y m 1 L N 2 V w S 2 Z t Q U F j e W k 3 S m I w M z Q 2 a i 8 1 W D A 1 W V N n Z U 1 V W V B X Z U 1 K b G 1 y Y T Z 6 d F d n d V l h a n Z B Z D Q z U l F 3 b E J m N 3 E x K 2 h m W D F m V 0 9 v O D N H N k k v R 3 l E a U 9 q c l Y y c j R k S 0 h H a X R 2 d G h E V U N W d T h O W T U w O V B h e T U 4 T H R m Z m w x W G J G M W d j V 0 s v V X N 4 L 1 B H N k t l O W 5 L R C t s S E J q V D Z m T 3 k 1 Z C 9 O V W J Q R z Z O S E p D M U 9 P S W t N b G 5 T c D Y r c F d 4 M U d i c E R 2 a l R m c k 4 4 Y S 9 4 a H Z o K z Z P W E d h R 0 k w c W 1 F c D Z v U G t s S l d w K 2 8 0 N 1 Z Q Y n B U L 3 R k U 2 w 0 a C s v M l R 5 Z X p 2 N 3 J r M D N 1 Z k N Y a j Y r S S t H M W c z c 1 p z e W x o K z k 1 M E p u b z Z 0 V X B h M j B 0 d G R k M k 8 5 Y m J m V U Z q U F M v a 2 d p T G t l d X Z z R F V q M k 1 J b H J i b D A y W T B C Z H V R N H I 3 N F F j U T B D L 0 V Y N 3 R Q d 2 p w e k t Y Y j U w U 2 9 X Z m 4 4 e n B 1 d E p i T W t l N n I w c H Z r d E s 1 N X p Q d n Z F O X d Z c 1 V h M W F I e E Q v K 0 I y T j B m V U l J V H J W V z g x M j N 4 e H Q 2 R X U r d V A 5 M W F M V T F v Z 2 s r d 1 Z 2 Z E V v e m 9 x L 2 t O R H R i W D Z j V F N x T z Z K U m 5 X a H Q x N 3 J C Z j N Q Z F h 0 Z j l y W X l 2 Q z k r V D V P d n F U W W V r M S t M Z m x 3 T z Z m Z i t r M l B m d 2 9 2 a V Z p T T d 4 Z j Q y d m t m e D h 2 T 1 p H U 2 Z m R V o 1 W F F P N m U w V k J O K y 9 H T 1 Z U N S 9 1 Z H l s N W g r e j N U e W F 6 d n p k e l h W Y y 9 q V W E 3 Z n M x T l k 0 Y j N n N F R m a i t 4 b H p M T U p 0 Z l p s W T g 3 T 0 p T N k p 2 e n F 0 T m 1 h d m o v Z T A v a n l N N T Z W O E V k U m N E O T B N Z W 1 U S W t L V E h P M 2 J 2 e m x J b C t T Z T Z w e i 9 0 W T J w T m l 1 M 2 N J b W 1 2 R z I w a 3 F W c l N 0 U G d s d 0 9 l T j Z R c T M v W k x N b 0 Q 5 c 1 R O Y 2 E 3 T U d L T F p Q c E R M Z E t 4 W l o 5 Z E 4 5 R H Z W a X h n T 3 R 0 T j V N T k N l U E g 5 d k s 1 d i t T N l d o M k o 2 R D F q Z E c w a 2 9 q Y X B x K 0 V l M 2 U y O T N s R H M 2 a 0 N u b G Z I Z m Y 5 d D F k V 2 E z e T Z p c G J 1 e D V 6 W m l 1 M 1 F D T z Z L V z J h Z G J x N j Y 2 c j B Z c G R V c j B x R X R G b X h S c j Z Z N n p W Y y 9 H Z G M 1 N D B a c S s 5 N X Z F e H A 3 a F k 0 M i s 1 U m V W S E h l V j N L W G 1 K N 1 B k U H B y S S 9 t U 2 V O N l p w N G t L U 2 R h Y n p t S H d u a n E r T T U x b m t q L 0 w 3 V z Z 2 V j R 4 b l Y 2 M l J q O X d I R j B j b n d Q Y 2 l j K 0 x 0 R y 9 K b W x l b D h l Y j l J T 3 M x W E c 5 N U 9 i T H h 1 a E l h d 0 4 v W H N w W F F j N z E w R F h v a F N O N y s 3 a z R w b T N M b G l 4 V m t u L 2 F k N l R Z Y k t x Z m x 6 b W Z N c W J y N X A 3 a G t s N U 5 l Q T h q N m R 4 N G t O M G V i M V F k U 1 l j a 2 F T S 2 5 4 a C 9 N V X l y c D M x M V h W W W 9 G O T d Q R z Z J V 0 V a a l p S c T J M c k V x c 2 t I V 3 l 0 O X J k V 0 5 Z c U Z Y a 1 I 3 Q i 8 v K z h W b j l S R n N r d l d H T U R y U l d x N H p a Y T F 1 d U U 2 e l Z s M T I z N j h s d G Y w e l l 2 Y V c 3 T G N h b 2 9 w Z X Z y V U U 5 N 3 h I O D E 0 V D F q S j N y e U R 1 Z j d Q Z W V Z d n Z 0 b G t v N j B W c T V r b D Q z U n A z L 1 N v e W s 4 M X h Y c j h X L 3 Q 2 e m c 3 W m t w T E 5 R K 0 N 4 Z X E 4 d m p q L 1 M 0 b G I 1 S D k v c 2 x V O W l m e m J w T D N h N W E w T H Y 3 N 3 p p Y W 1 S Z E t x K 0 d 1 T V B y N z U 4 K 3 Z 4 S G J P Z W l D K 1 g 3 R X p Y U 2 t u M W l x M 2 R m c 2 N Z R F p W M H N 1 d H F h c m Y 4 W G Q 3 T G t z T k V i e H J U N j V y e l V r b E h S c U 9 C U H k v b G 8 2 R G 5 l d W d h O U Z R Y n g 3 Z H Y z c H l s U 3 Z K U H g v Y n R 5 U W Y w T T Z B L 1 k 2 M k 0 2 M n F M T V Z y V U x R e k x y Z F V J U 2 N z Y 3 A 2 c z V u V 2 F 0 a 3 E w M G 5 S c G Y 1 c k h B Z G Z X T U 1 Y b 2 g 0 W E g y b l J 6 R j d v a m Y z M W 8 5 N 0 R o Z H N 6 T z F p d T J z M H R s Q W Y 4 M T F O V T R m M z N 3 M F R y R U h L M j F M Z U s r b m p k R 2 Y 0 d z N 1 R E d 0 M W p l d n F i b U 8 w T 2 Y 0 Z W Z 6 V k d 6 M F V p R 2 1 1 d F R y T 3 h m V T l K S F J V Q U F C T k t T V V J C V k 4 w N z M z K 0 1 Z c 0 Y 3 a 0 x Y Y U l 1 b W 1 K Q 2 V E b n R h Z 1 M 3 R V p r a D J L L 1 h E V H V l N X l o S 1 R 0 a W 0 y c G V H R 1 M z U W 1 P c z F h R E Z i d n B x d H B h S l Y 5 R W t K O U 1 Z Y U g y d W V r b U R m c n N a L z B 1 S m E r U i 9 m N 0 p W U G I z N U d 2 e E d l d U R y U D N F T X B X T E l 4 R T F T S H R s V 3 V k e k 1 w N D B w b X U 5 O V F I V z Z p T m o 5 R C 9 H Y U p V e D Z s N T k 1 d z J w c n h 1 a m g 0 M 1 J S b U 8 w U z l K R G p x T k h G T X Z V Q T Y z V m E 4 W W t m V m h S N T Z Z R m s 2 M 1 Z r V W t t a m Y 1 a 1 l r O T V E d k o 1 N m V n O H U z S W F o b H d Q W D R N K 1 p r e l M 0 M j J F Z E 1 h M G J 0 a V F r Z m N 0 V i t 3 d W N s b X J O e U 9 S c m t j N U h 4 W n Z 6 c V h Z R m 9 O d k c 2 T T Z 4 W l o 2 S k R O T z B q W F J x T V p L Z W x k U 1 h j T E p v M F N 4 c D V i K 3 M r d D J 2 Z m N 4 M G F p Z U 5 V W i 9 N b W F 2 U z R i V j F u W m R I c D F t c l Y 0 M V J z Z k Z 3 N 2 9 s W V Z 4 b m Z K Z E t H b T J 0 e G x t c j c x d X I v e k 5 H L y t j N H F s Z n N o c H h t W T N T b z Y y c T N w S y s 0 c m c 1 T i t Q b 2 t h V 2 M v V D N L b l d x d F R y Z D F y Q n V a Z l h W Z j N P R T d T c D R O K z J 0 c X V i Y n N P e m J O d 1 R s c 2 t v b k h Y W G F m Q n A 1 N 3 F k e V Y 1 a i t 6 M 1 Q 2 Y X l 2 e W V m V F p K R j F m S G x q c D F H U 2 Z w c V o 0 W k p l b E t 4 c F R D Z n R W W W x p b D J k V F d 5 d n A x a X J z N n p W b F B o c n B s d X J h Z G J x N W Z q T m 0 5 c 1 U y N n B 4 b 2 1 K c n h o O U l Z L 1 p j K 2 5 n V 1 B w b D d v O U Z B b j V m e V N r a H l Q W H d O K 3 R p e F N Z K z N a V E Z J O G s z T E 8 r O G t I K 0 R C W m M 3 N X J x d D J T W U 9 0 M 1 d 0 O T N I N 1 c 2 b n Z S c U Y 0 e n B t d H R Z Y W R 2 e H N N b D h X O U c 1 K z l Q c 1 Z a L 3 M x W k R K Q j B W b i t V b z d 2 W T V D e F M 3 M 0 h k Q 2 Z C Y j d G V 1 A w b G p F N k 0 r R k d t Z 3 R k V j d j N F R 0 Z k p Z N E s x b W 1 5 d G 1 o W G I y d k R U O F p s e E o r R T l U N 2 R X c D B T a i t y c 3 g r c n N 4 K 3 B m N F N X T 0 1 w R E U 5 b k l R K 2 E 2 M C t P N E J I T G l k Z X F q e m F X a z J P U n Z X K 0 1 l c S t n M 0 Z F c 1 J u M k d w c n k 1 Q n h I N D Y 2 K 1 d s V 2 5 u K z U z S l J E W j c 2 Z E 1 a b i 9 u W S t h N z U z S l A 1 c m l 1 V 2 h U T D E x T H R 2 U X Z M d V B n N T R 0 Z U 9 v N l B p M l Q w a m 5 1 a 0 h X N n N q d X A x V E 9 o b k Z s Z 1 p P a T B i M V o y T l V G e i 9 I a k Z m c 0 t h Q m V p U 2 p Z N T Z X O E V h S m N O e l p r a j J m c n F L d l R Q M m J N N l B X N E t T b l J w M W F 1 N U l F V k h y U F J x T j Q r L 3 Z q V T I y M E Y w R U F m U T k y c F E z d i 9 S T n N t O V h y e k R r T E 9 H S T M 5 N 2 5 j M T l J d G Y 5 T H N T e E p I O S 9 n a H o 5 Z 2 N a N X l V Z m h D e l h 3 N 2 Z O N H V E Q l N X O F d z a T B 0 Y W 5 u M z N T e F d s Q i 9 h U H Z n Z 2 F V Q U g r Z W M 4 c j F a S G R y L 2 N S Q W p t c n R H W F h o c W F F T T h Y W k w 4 L 3 d w e j l R Y 1 o 1 S 2 Z 2 Q 2 x 1 d W h h O U F s c V d 6 Y X R L V E h H M T k 2 S 1 V 1 V j V J L 2 1 0 O T l P Z X R 4 N G Z B Y y 8 0 Q X R q T l B M a W l 6 W D h x M S 8 x d X h M M G d P e l B Q c k l m b 1 J m U 1 h B O W x n M T U r K 0 9 G S m p 4 U F M z b X Q 4 O F V X L 1 N 3 Q X l i d V N z V 1 J v N W E 1 Y m Z a Y U F Y W k g v M m t m M E l 1 N 0 R t Z W l n Y j l M S 0 R E a 3 A 2 d k 9 u V l Y y V T l 2 T G t q M z F u W D F a N m 5 u M D Q r a H N 1 Y 0 N M b m h Y L 3 V h U m w 1 M G t k O W x J Q W 1 5 U D d 2 S W Z v U m R t S E 0 5 b E E x N n l R R U h L R k x a K z B O N m 8 z d j J N S l B p b 1 p h M z M x W j A x N j V l a n h 0 N X Q 1 N E 8 4 T U 9 3 T D M 1 U m 9 5 K z k x T z h 5 a 0 F M W m 4 x M W t Q O E l z N 0 x r Z X l n W m R r W W d H Z m V Z e l N Z Z l V Q d n B v b G 9 y S m Z Y V l B Q W l g w d U p V O G Y 0 b 2 N r Q z F E e m o 1 Y l k 2 N j R 3 d T h 5 a 0 E 2 e V A 2 d k l m b 1 J W T H V S N k 9 C d D B T W l Z K d H R 1 U 3 B Q c G 5 u c E Z 0 N z c 0 R E 5 Q c k t k b l N v O X B G S C 9 D N E R 5 S W l x M D A v W H V H d X Y 5 Y n N N O U F I W m 5 4 M W t Q O E l x V j N J O X R B M T Z 4 Z E Z I e X l u d S 9 k R U c w Z D I 3 V m Z m R U U x b X N L R G M x U F A r O E 9 q N z Z x U G N C c k Q 5 R V N B M C s 5 V l R 0 Y y t P T m Z w Z U J Q a U w 3 c z R Q c 1 J 4 a m x V c T Z I d G t G M 3 l z d F Z l Z E p K U 2 N m c 2 Z P Z 2 h R b V F n c k 5 Y T y 8 v b 3 Z 2 N n N B U E Z k N T R v a 2 F 2 M 0 F o b C t k R G l P e l B B c k l m S V p S c n V S N 2 F C b D J T a H F S N F Z H d n p x b F Z x Z U 9 H R k x G V 1 R l N X J l Z W t z T k s x Z j Z Y U W J n c W N y a m p s U D F y Y m R L V H F q a k w 2 K 1 I v W m x G O W l O c 2 N q S F h R L z J W b E I 5 M W x B c E h q M D Q 2 W n R 1 U 0 p j e W s 5 S W U x M n I 1 M G F j b 3 h 1 Z k Z 6 S 3 Z K R n h a R k h x b n J S S X B t Q z d z L 2 Z R N W l R L 1 J s R T l p T m t j a l h Y U T k y Z 2 0 w a E V 3 N z c w c G F S a m 1 s Z X R V d j F 6 e j J X c G 9 0 e l I 5 T V l i Y W M y Z z J C e T V s S V R j V j N i b 2 9 a c H c x M T B 5 a F l W K 2 w 0 S U J J d n N 6 a C t 4 S G 1 P U n l y b 2 U 2 U V p l a 3 F q U E 9 r R k 5 h b W 5 U T X R q d n Y 1 T 0 V W Z l d D a l V X M j c 4 O D d V Q X d s b 2 h F V H B 3 U W V y W n V s U 2 1 h S W l 2 M H V C U j h o K z c 1 S D l D S k 5 j e i 9 Y U U 4 r Z 0 Z n d 2 V u b k V s c C t j Y y 8 5 T k Y v L 2 1 l V 0 t n c S 8 z Y i 8 3 W G V x S G Z Y R H B H Q 0 Z S T W 1 X S 0 p p N W J s c k t a U T d p U S 9 k N G o r e E V X K 1 p E c n h 1 Y k F j M 2 8 3 Z H U 3 V X U 2 Z W Z M c m U 1 d W R j e H B y a F k r e j M w a 0 l v b l R N a G l a Z U h U O X V H S F d u U F d X Y k p K d n B l U 1 l p S E 5 M Q W 9 D c m 5 q Z m Z U W H B K e j l K K 3 Z S S m h C Z l o 3 e D J 5 S D J H U k w 3 a 2 U r a G w w U 1 N v W U 5 r e k R 6 e j g v N l J q Y j J x c E 4 x M T R y N j d w W n F p c D h y T 3 R x e T A w M 3 B R e G 9 u a D Z I T U N p d X F k R 2 s r K z d M K 1 J E U F o y U y 9 O O G g r a E V V K z V Y c E 9 O T 2 l T T k 9 4 T F g x T E I w S 0 Z K e H p T L y 9 y b y s v U E d Q c z F S U i t P e T Q v M z Q x L 0 8 x d n l R Z U Y v N E l M O G t E e C t Q R 3 F 1 Z m R l U m F x c S 9 D N E Z H V W I y R H h 6 W m p 6 R E l 0 M X p Q b V F Z O V V s R 2 h N V m R j a 1 h M Y 3 p n Y 2 U w R z R l W C 9 3 S m U v N z h a M j I 3 N j Y 2 V T Q 2 e k U 5 b G 9 J d E 1 J e F k x U n o 3 N z B x S E Q 3 Y z c x S 1 F C V 1 Q v d 0 p E O U N J T j h 6 U F d j Y W R B b G F m Q X B w N m p p b U d O U 2 p 0 d H k w M D F x V 3 J V c U N 4 V 0 Z R O H V h T m Z v Z 2 p S T 2 N y S l h o O G l Z Q 3 J I R G t T R T I 4 N 3 o 0 V m p o c m x k e W 5 J S X J L L 2 Y 4 a C t o R U c r N W 5 w T z N D U 2 F x R z N y V n I z M 2 h T O G 8 y d E N R Z E Z 5 a 3 F r b 1 Q 3 N 2 x I S l F j Y 2 t L W E t n c W w x N D B h d H U r Q U N k W H o w V W R K e F R t b X B M Q 0 V k T 2 0 1 N 3 U 5 V F I 0 W G N a V 1 Z F d 2 Z M Z 2 0 z W G V m a X J n W k 1 D K 1 I v W D J U Y n Z a T G t p a 3 B J Z n N E a E Z 6 U E R 6 b l h v R X R T M 2 F P U D Z v T 3 J y M D Q 1 T G p K N H N H c V d M M W Z w b E N s W n F D c D R X d G V 2 a n d Y M H p w M H B 4 N D Y 1 L 0 h J T i s v S 1 h z M U F W d k x S O S t m T F V U d 1 h N Q V F W R G h x a G 1 4 U X F W N 0 x l Z j M 2 W E F S M l I v Z X N q K 2 N D U F g 4 M E 5 P T F h I c E 5 I a m 1 U Q T A 1 O D h 5 V T Q 2 S j F k V m 8 z Y T V h Y T N u b 3 J D M V V G U z h 0 N z c r b j k 4 O D l Q S z Z B c l A v T V p B a H F C R l J r O F d C T 1 d M c z N i R U 1 m S H l Q N 1 V 5 S D Z F Q W J t Z W 9 3 M j Z K S T I 1 N G 9 x M E x t R z Y 5 Z l Z h U D J 1 V z l 2 e j V 6 M W 1 v S 2 h n Y W 5 u O W U 3 M y 9 0 Y T R y d T N w M X l i R k Y x d G N i Z m Z I T V d x Z 0 w 2 e n F t c 1 Z N M 2 R k K 2 Z 0 V E N n K 2 l l e n Z I Z G 1 Q T U N E W F k z S z J R W G R L U 2 p U a H p q d F Z r T V l k d j I 1 V G t 6 W m V l c W 0 y T D F 1 V z A z d m x X d G Z W a n A v O V R P c 3 Z 2 R k J 1 a W 5 X Y W t s U l F W Y V d h e F l 2 b G x K V m x v V H F n Y j V 6 e W N 0 W G N l Y W R L R H p y S T c x S V F J R 1 Q v S j V I O U N B d H k v V 0 0 1 M j Z C T F V 1 S G 8 w W n F 3 Z U x H Y z h 2 S z B 4 b T l m d G t 3 Y k w 3 M V V I Y l c x R 2 E 0 c y s 2 T D E 5 Z H A w e l R Y N j h Q Y m I w e H J 2 b E p a c S 9 L M j M 1 d V d O R 1 F n K 3 A 3 U l V F e F l 0 V X R t M G F Y N l h n Z 0 F p K 3 o 5 R z l p T X N 5 U F c 5 N V h T R E x r b W x V N m V x W n V s U 1 J T b 3 E w a H B m L y 9 U V F d u U F d X Z H J 6 M U Z P N T h X Q U d h M V c v Y 3 F Y V 2 5 I T 0 8 2 a D U 3 T E s y W E 9 D V W x x c j c 5 Z H B V Z m Z u a U d p d 1 A 2 e m l r c F V m V n R 0 N m 4 4 a U N Q O E x n V U J S d m F U L 1 F n U G N 2 M l R j c j V C b D Z T e V Q z O W F O V X V Y e W t r e n F L T z d k M n Z q W l p k c D Q z Z S t v L 1 k w d H F B S 3 F v N 2 F X b T I 2 N 2 p w d H V Q a G l k V 3 p i b H R a c m 5 O S l N W U z l h b E 5 h Z X d r Q z J P V V Z G M n V j L y 9 r T V Z 4 e D d y Z H l r S U F i S 2 Y 3 R W Z 3 a 2 V z O X k 0 c 0 d Y W k p L R H o 1 W U U 1 Y 3 V W Y V N 5 T X U z W D d Q b m p I L 1 h 1 N X o r d j d j d V h L N 3 B u V H d h c j g x Y T B z V k U 3 Z n Z J V H Z U d H p w b X I 3 O E 9 T O H p z d E x G V W N m b m N I c W d Q N H h o W V V h Z D l O T k d u V G l p W D Z Y Z 2 h B a C s x T W o r K 0 V Y Y 3 I x M 2 V k T 2 d T N 0 d n b n Z U V G 4 2 c T R 1 a n J 0 M T l q b V p t M W Z 1 b F R 2 e k p 5 c E h R O D h v R 2 g 5 Z l F Z c k h C a T N x V W s 3 S D N w S T c 1 N S t 1 a j V j d E V o d V k y U G F y e T B j T l V v V F Y 2 e F E r V k Z I W m J C Q 2 9 I O U 1 R W U h H W F g r O U J w O X l p d C t s S U l U S S 9 0 N l I v Z k F M d V o 1 Y 1 R q N m 9 L S l Z v Z m I w M l h Y R 0 Y 2 b G V 1 N 1 B O c l R X b X B o c H h 4 a G 9 h Y 2 R a W k t K M C 9 P U U h W O T E v T G V l O X I 5 d T k 5 c D k y O S 8 y N m R n N 2 x R K 2 Z i c X F i N z l k a 2 F x c U R G U U h Q K 1 h F Q X k w Y 1 I r T 3 V 2 V G F 0 L 2 E y Q l p N a i t 2 W k g 5 N F V T d T U 0 Z T h i T k F s U 2 R a c T I x M T M 2 Y V A 3 N 3 V 2 M 1 c 1 U W V k S k N x V G o 5 Z E Z j Y 2 N F N X V a e W R h a m t L M V Y y K 2 J O Y W 5 q d U 9 k V S s v c m l h W G 5 t b D M y O D E 3 T H p 6 T k 9 i e X l 5 V W 5 y e T Z t N U k z U U I 3 a 3 h H b n Z s b F J w N j d y b C t W N E p j U W Z a T E l 2 d k R q R n p Q R H d W K 0 Y r Q W J Z e l J x M 2 p 4 V k h I V 1 V O b j M v K z J y Z n R L b l B i O U g 4 N X B 0 c W Z 2 T k 5 T V k x S a E F r Y W Z N b 3 B L d n Y w c D F X e S 8 v N H F I R F h L d T l D M l Z 1 M D d k c W p s M 1 h m V i 9 P Y W J x d n Z q S D l X N m R 1 M k E z c k p 3 M U N p T n Z l b 3 F W Y z Z Z N F U y T l F B Y U 1 X Y k N B R U l l M 3 l I N n l I N z R p M T l P V H Z 6 U G 9 D Z H l X R m 0 x Y n Z G a T d m d m x M M l d q V W s v Z U 1 E Q n V t O G t N T 1 V m R 2 t T U 2 9 j T T B h R m 8 w Y X B j T 1 J J T 1 J V V m N v c U x a V X B L N U J R W H h 6 N S 9 h N n R z Y T Z 2 Y z F s Y T V E U T F x M z c 1 Z D d k d T J x W D N y V n J X d V g 2 K 2 0 x M T V U a D F j N 0 N q a U 9 o c D U 5 d G t Z d l d D Q 2 5 0 T l N i O T B S Z 2 h Y Y W 1 4 U m l O b m p k U H c 3 L 3 h E Y j h y U V E 0 a i t 4 R k c 1 S H A r b 0 V G U D B Q e l d X O X B 5 O D g x c V h y M 2 E 3 M U l 5 b 2 1 T L y 9 U V G 1 5 a X R W Z n R o a G Z w Z U N M Q W x y a 0 k r Y 0 0 w Y 2 o 1 O D c x d X d 6 a 0 N i S W Z Z V U t 1 N T R m O F h l T F N n O U l E R D l T K 0 R 6 N m 9 Q V T g r c V c x T G x 3 N z R V b U p R R k Z W W G E r U 2 N P Y X F h T 2 R Q d l V v Q 1 V S c H g v U G l H T 3 J D T D d n Y 3 d p M S 9 1 T 0 J y M E h n M D Q 2 U 1 l N K y s x b l Z Q d m F Z d H E 5 W W 9 i Y j E 2 L z B 1 c V Y r S 3 h v M 1 Q 4 Q X N 1 M E 5 D e n p z c m V U V X p B Q U F 6 N z h w Y z F h d j U 4 d j h 0 Q W 5 p T D d B Z S t S N i 8 x R G c 5 N G J Z M V E x Y z Z Z R 2 4 z Y W F H c D k 3 V H J 0 K z l T d l Z y M X d w M j l I a G Q y W E p S U 0 t x T 0 9 v b 0 R U d j N Y R l h N b U N G R E 9 D T W t o c D V 6 V G 1 4 W E N j Q l B a R C 9 n R 1 h L O S 8 y a l F V e k R H c U 9 M W V k x V n g 3 T E Z x L y t n a j d m c m x M N 1 h u a j M 5 V T Y 4 Y U 5 m c G U y b D h L e F l 6 W G 9 w S k 0 w N 0 x 6 e l Z E U j J y T i 9 s Q U g x U z l m b l B h K 3 c x M S 9 o Z E J 0 Q 0 Y 3 Q W N H a G x 3 Z k d H N F M 3 Y W Z X O T k 5 W D N S T l B x R 0 h s U 2 p X d l h p M 3 J 1 d G t 0 d 0 J p V l R K N n N 5 d U 9 P M C t C V F Q x W E p B U W R r O S 9 N a k Z N S n d N M U h W U C 8 r e n h p M W N 5 S X d m U W 9 I c 2 g 5 L 0 k 5 Z n h B Z y s 2 Q m p 0 M j c x Z l R p a T J w O D l W V T F 2 Z j I y V 3 R l c 2 t k d l U 1 T 2 5 u T U 1 Y R k t 0 b C 9 m N V Z P b m F y e W F k T l V k c 1 F S S 2 h 3 e H d 0 U F B n Z H d U O U N B Z m R O S k p H d i t q S D h u d 3 N C U 0 V F T m t Q U D V E c i t Z R W x M a D R v R 0 R K R W c w N D l W W U 5 P U F Z X U 1 p L T l J 0 Y T V k c T l i M T Y 5 V z J Z W U 5 h T j I 5 V 3 g 3 W n R h d i 9 v S T d r T k R Y S W J H K 1 c y d G N s M m R N a E l V a 0 d C V E d H a E l o V V Z j c 3 J M V l R o a W h B c E h q M W J S M k x F c X F x N V d V V T J O U 3 Z i Z l g 2 Y U E v M T N J S F p Y S E g 2 L 3 h 0 O X h D a U N P M H l I N W d i K 1 M 2 Z C 9 o W G 5 3 R W 1 F b E h K N U 1 r c W 1 U e l o 3 M U t B U U N v L z Z p a F Y z M z Y 3 V E N U a W R 5 b U F a O G g r N U R O e T N W d j h p Q U 1 n c T h x b V Q x Z k 4 0 c 1 V 5 a F l W K 2 x 3 S U E 4 Q U M 1 N 2 o w Y W R B Q l p V M 3 J 3 d 1 p x N F p J b E 1 V W k h m c F F B Q V B F Q 3 V a d 1 l O T 2 9 D c 0 t K a z Z W U k 9 Y T D V j c E t m R z d G Q U N B Q j h q M X p L R k J C N U J 4 S m Z 2 d n I 0 b j M z Q 0 9 u c k 1 6 d l V n Q U F I a U R Y T T R z R 0 h V Q k d G V S t j c U l u M z N x d E l a Y V h m c F F B Q V B F Q 3 V a e D R O T 2 9 D T U t h N n U x c 1 Q 3 N 2 x O a z h H Q y 9 T d 0 V B Z U l C Y 3 p 3 N G F k Q U F a V V R S d W 5 D Y m V l N j h L a G c 3 M X V 4 U U F n Q W Z J O W V 5 a F F R Z m d 1 Y 0 p S b z F T e l l v V U t S b z c w d X h R Q W d B Z k k 5 Z X l p U V F m Z 3 F Z S V J J e l R 4 M 2 5 0 V k 5 I Y X M z N l V B Q U R 4 Q X J t Y 2 Z E V G 9 B e n h R T U h h c U p 5 N W V y Y V B 4 N H Y w c 0 J B S G l B W F B j S E R U b 0 F U M F N x c W x T e m J K b U t K M D N 5 d X h R Q W d B Z k l k Z i 9 R b 0 F N W X N F a G x w V 3 F X T E Z I S k F R Z j R Y U W 9 B d 0 F Q a 3 V y O W 8 w Q U V N U 0 t T a V F o U H V 1 a 3 V s b i 9 x V T M 2 V U F B R H h B c n Z 1 U E J o M U F 2 e m 1 s c G F w Z X R F a G x o e H p p Z H l r Q U F B K 1 E 2 O E Z B Z 3 c 2 Z 1 g w e E p p Y X B 2 d T A z b G h 4 L 3 V k e W t B Q U E r U T Y 4 R k J n d z Z n e j B 4 U m t h c H Z 1 V V V W e H g 3 c m R 5 a 0 F B Q S t R N j h G U z R I Y 0 J B T U x G S 1 N 6 V V B n c 1 h x d k t F R S 9 3 d U J R R G d B W E k 5 Z U p o Q k I 1 Q T J V M U N n c 2 Q v L 3 Z n Y W R k S k x m c F F B Q V B F Q 3 V C e E 1 O T 2 9 D M G 1 F a E V Z N y 8 z U F Z W O T d u T i t s d 0 l B O E F D N U h s d z A 2 Q U J T T W 8 2 a k 1 W Z G V x U 0 Z u b k 9 G M 0 t R Q U F E N U R y d 1 V h R E R p Q T V Z e l Q 2 M y 8 5 Z F E 4 O D V 4 K z l L Q U F C Z U l O Y 0 R q d 1 l k U U Z L a j U 4 L 1 h z Q z k 5 e W U 4 e U F B Q W V J Z G V E a n d Z Z F F L O U d Y W F N S a G 4 v O T Y z N l h B U U R 3 Q 0 x r Z U R q V G 9 B S G 8 w N G 9 J T E 5 H T D J i T C 9 M Q U F C N G h G d 1 B E e H A w Q U o 4 d y 9 O L y t U Y V B t e m Z P N 0 R B Q 0 F S O G o x Y 0 t G Q k I 3 Q 1 h v Z W V l c T l F T E Z 2 a G R C Z 0 R B S S t S N i t O Q 2 d B K 2 d 5 N U 1 3 e k 5 m Y X F x L 3 d 1 Q X d E Z 0 V Y S T l u R 2 p R Q V V p U 0 J w O T J t c 1 p k Z j c z Z l p R Q U F Q R U t 1 a H h j T k 9 n Q U 5 Q d m x r a m I v N V p y L 0 x B Q U I 0 a E Z 3 U E 5 4 c D B J T T l W b m 5 D Q z l 2 b m h E e V Z q L 0 M 0 R k F P Q U J j a j M 4 Y U 5 D Q l B G W n g 5 T k d x d n Y x M m 1 V a k U 3 M U l B Q U I 0 Z z E z T U R E V H F R c D h v U F A x d 1 R G a S t X S 1 N q d 3 V 4 U U F n Q W Z J O W R 4 Q m d 3 N 2 t v Y k p E R G x I T j N Y Z k x G Q m I 2 W F F v Q X d B U G t l b T Z o U V F m e V R P b U J C N n B t M l R L W j R t S y 9 T d 0 V B Z U l C Y 3 p 6 M D A 2 R U F l S 1 o w O F d S T 1 h M N W R U V 3 V w M 0 t R Q U F E N U R y d V l r R 0 h j Z 1 R 4 Z n Z 1 c T V v V k s r U l V W U G h k Q 2 d E Q U E r U j Y 3 c U p C Q i 9 K Q T B Z U U p t c m h p a F N L R E J 2 b G R D Z 0 R B Q S t S N m J x T k J C M 0 p j M G J o e G 1 u a n Z 2 U 2 9 Z T 3 R U d l V n Q U F I a U R Y Y 3 g 4 T k 9 w R E R D c 2 V N M G N U N z d s U G h p Q k Y r b H d J Q T h B Q z V u a C t N d G R i N l h R U U F B Q U N B R 0 d i U U F R Q U F n Q U N o U V F j Q U F B Q U N o Q V l k Q U F B Q U N C Q W F k Q U F B Q U N C Q W F O Q U J B Q U N B Q U t G Q k J 3 Q U F B Q U t F Q m g w Q U F B Q U l F Q n A w Q U F B Q U l F Q m 8 w Q U V B Q U l B Q W 9 V R U h B Q U F B Q W 9 R R 0 h R Q U F B Q W d R R 2 5 R Q U F B Q W d R R 2 p R Q V F B Q W d B Q 2 h R U W N B Q U F B Q 2 h B W W R B Q U F B Q 0 J B Y W R B Q U F B Q 0 J B Y U 5 B Q k F B Q 0 F B S 0 Z C Q n d B Q U F B S 0 V C a D B B Q U F B S U V C c D B B Q U F B S U V C b z B B R U F B S U F B b 1 V F S E F B Q U F B b 1 F H S F F B Q U F B Z 1 F H b l F B Q U F B Z 1 F H a l F B U U F B Z 0 F D a F F R Y 0 F B Q U F D a E F Z Z E F B Q U F D Q k F h Z E F B Q U F D Q k F h T k F C Q U F D Q U F L R k J C d 0 F B Q U F L R U J o M E F B Q U F J a 1 A 4 U F k v M U Q z K 1 p w R E x z Q U F B Q U F T V V Z P U k s 1 Q 1 l J S T 0 i L A o J I l R o Z W 1 l I i A 6 I C I i L A o J I l R 5 c G U i I D o g I m Z s b 3 c i L A o J I l Z l c n N p b 2 4 i I D o g I i I K f Q o = " / > < / e x t o b j > < / e x t o b j s > < / s : c u s t o m D a t a > 
</file>

<file path=customXml/itemProps199.xml><?xml version="1.0" encoding="utf-8"?>
<ds:datastoreItem xmlns:ds="http://schemas.openxmlformats.org/officeDocument/2006/customXml" ds:itemID="{44f484f5-9efe-4afa-9369-151cb8ad8968}">
  <ds:schemaRefs/>
</ds:datastoreItem>
</file>

<file path=customXml/itemProps200.xml><?xml version="1.0" encoding="utf-8"?>
<ds:datastoreItem xmlns:ds="http://schemas.openxmlformats.org/officeDocument/2006/customXml" ds:itemID="{871620bf-02c1-4f4f-8ef6-5cd644641188}">
  <ds:schemaRefs/>
</ds:datastoreItem>
</file>

<file path=customXml/itemProps201.xml><?xml version="1.0" encoding="utf-8"?>
<ds:datastoreItem xmlns:ds="http://schemas.openxmlformats.org/officeDocument/2006/customXml" ds:itemID="{90d5a15b-6f32-4abc-bb17-145f9d343157}">
  <ds:schemaRefs/>
</ds:datastoreItem>
</file>

<file path=customXml/itemProps202.xml><?xml version="1.0" encoding="utf-8"?>
<ds:datastoreItem xmlns:ds="http://schemas.openxmlformats.org/officeDocument/2006/customXml" ds:itemID="{faf2d18e-914e-45b8-a322-598c92a7ce8d}">
  <ds:schemaRefs/>
</ds:datastoreItem>
</file>

<file path=customXml/itemProps203.xml><?xml version="1.0" encoding="utf-8"?>
<ds:datastoreItem xmlns:ds="http://schemas.openxmlformats.org/officeDocument/2006/customXml" ds:itemID="{088d1eb3-3ac9-409a-a81d-6db2517be14c}">
  <ds:schemaRefs/>
</ds:datastoreItem>
</file>

<file path=customXml/itemProps204.xml><?xml version="1.0" encoding="utf-8"?>
<ds:datastoreItem xmlns:ds="http://schemas.openxmlformats.org/officeDocument/2006/customXml" ds:itemID="{150ecf6b-e0a2-4511-a954-74b433ccbb35}">
  <ds:schemaRefs/>
</ds:datastoreItem>
</file>

<file path=customXml/itemProps205.xml><?xml version="1.0" encoding="utf-8"?>
<ds:datastoreItem xmlns:ds="http://schemas.openxmlformats.org/officeDocument/2006/customXml" ds:itemID="{f95b8ac8-9b7c-424b-aa38-a07feaea19f1}">
  <ds:schemaRefs/>
</ds:datastoreItem>
</file>

<file path=customXml/itemProps206.xml><?xml version="1.0" encoding="utf-8"?>
<ds:datastoreItem xmlns:ds="http://schemas.openxmlformats.org/officeDocument/2006/customXml" ds:itemID="{d9952af1-5dd5-499b-bbb9-161973f976a8}">
  <ds:schemaRefs/>
</ds:datastoreItem>
</file>

<file path=customXml/itemProps207.xml><?xml version="1.0" encoding="utf-8"?>
<ds:datastoreItem xmlns:ds="http://schemas.openxmlformats.org/officeDocument/2006/customXml" ds:itemID="{d578d4b0-ebf9-4b36-bf10-114e61d07c4a}">
  <ds:schemaRefs/>
</ds:datastoreItem>
</file>

<file path=customXml/itemProps208.xml><?xml version="1.0" encoding="utf-8"?>
<ds:datastoreItem xmlns:ds="http://schemas.openxmlformats.org/officeDocument/2006/customXml" ds:itemID="{93a3f6b1-7a71-4453-b831-26483b86d6e4}">
  <ds:schemaRefs/>
</ds:datastoreItem>
</file>

<file path=customXml/itemProps209.xml><?xml version="1.0" encoding="utf-8"?>
<ds:datastoreItem xmlns:ds="http://schemas.openxmlformats.org/officeDocument/2006/customXml" ds:itemID="{278cd051-bcc4-489f-a156-47082d98ba1c}">
  <ds:schemaRefs/>
</ds:datastoreItem>
</file>

<file path=customXml/itemProps210.xml><?xml version="1.0" encoding="utf-8"?>
<ds:datastoreItem xmlns:ds="http://schemas.openxmlformats.org/officeDocument/2006/customXml" ds:itemID="{089c4fa1-cd9e-4891-8d03-8c9b46e02262}">
  <ds:schemaRefs/>
</ds:datastoreItem>
</file>

<file path=customXml/itemProps211.xml><?xml version="1.0" encoding="utf-8"?>
<ds:datastoreItem xmlns:ds="http://schemas.openxmlformats.org/officeDocument/2006/customXml" ds:itemID="{0ef2cc6b-85a4-4bdd-9ba0-7cb222b1abd1}">
  <ds:schemaRefs/>
</ds:datastoreItem>
</file>

<file path=customXml/itemProps212.xml><?xml version="1.0" encoding="utf-8"?>
<ds:datastoreItem xmlns:ds="http://schemas.openxmlformats.org/officeDocument/2006/customXml" ds:itemID="{bc7c59a0-c3d0-49b2-8c58-e741ca035a32}">
  <ds:schemaRefs/>
</ds:datastoreItem>
</file>

<file path=customXml/itemProps213.xml><?xml version="1.0" encoding="utf-8"?>
<ds:datastoreItem xmlns:ds="http://schemas.openxmlformats.org/officeDocument/2006/customXml" ds:itemID="{93dbb6ff-23e3-4dbe-936f-360af4191884}">
  <ds:schemaRefs/>
</ds:datastoreItem>
</file>

<file path=customXml/itemProps214.xml><?xml version="1.0" encoding="utf-8"?>
<ds:datastoreItem xmlns:ds="http://schemas.openxmlformats.org/officeDocument/2006/customXml" ds:itemID="{b93a732b-2ba4-4729-a1d5-fd020980b725}">
  <ds:schemaRefs/>
</ds:datastoreItem>
</file>

<file path=customXml/itemProps215.xml><?xml version="1.0" encoding="utf-8"?>
<ds:datastoreItem xmlns:ds="http://schemas.openxmlformats.org/officeDocument/2006/customXml" ds:itemID="{b0dfeb0a-86e1-4d3c-8699-87fdc5ad14e8}">
  <ds:schemaRefs/>
</ds:datastoreItem>
</file>

<file path=customXml/itemProps216.xml><?xml version="1.0" encoding="utf-8"?>
<ds:datastoreItem xmlns:ds="http://schemas.openxmlformats.org/officeDocument/2006/customXml" ds:itemID="{164fd494-7189-4c69-8e0a-1ebeee2208ac}">
  <ds:schemaRefs/>
</ds:datastoreItem>
</file>

<file path=customXml/itemProps217.xml><?xml version="1.0" encoding="utf-8"?>
<ds:datastoreItem xmlns:ds="http://schemas.openxmlformats.org/officeDocument/2006/customXml" ds:itemID="{63467510-72f0-4c54-994f-11d617b93e9d}">
  <ds:schemaRefs/>
</ds:datastoreItem>
</file>

<file path=customXml/itemProps218.xml><?xml version="1.0" encoding="utf-8"?>
<ds:datastoreItem xmlns:ds="http://schemas.openxmlformats.org/officeDocument/2006/customXml" ds:itemID="{d553c132-c2a7-44fb-a44e-6ad7eaab8ef3}">
  <ds:schemaRefs/>
</ds:datastoreItem>
</file>

<file path=customXml/itemProps219.xml><?xml version="1.0" encoding="utf-8"?>
<ds:datastoreItem xmlns:ds="http://schemas.openxmlformats.org/officeDocument/2006/customXml" ds:itemID="{029cd4ed-d1a6-4516-a54b-768e8ab80ba6}">
  <ds:schemaRefs/>
</ds:datastoreItem>
</file>

<file path=docProps/app.xml><?xml version="1.0" encoding="utf-8"?>
<Properties xmlns="http://schemas.openxmlformats.org/officeDocument/2006/extended-properties" xmlns:vt="http://schemas.openxmlformats.org/officeDocument/2006/docPropsVTypes">
  <TotalTime>0</TotalTime>
  <Words>3216</Words>
  <Application>WPS 演示</Application>
  <PresentationFormat>宽屏</PresentationFormat>
  <Paragraphs>140</Paragraphs>
  <Slides>20</Slides>
  <Notes>0</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20</vt:i4>
      </vt:variant>
    </vt:vector>
  </HeadingPairs>
  <TitlesOfParts>
    <vt:vector size="33" baseType="lpstr">
      <vt:lpstr>Arial</vt:lpstr>
      <vt:lpstr>宋体</vt:lpstr>
      <vt:lpstr>Wingdings</vt:lpstr>
      <vt:lpstr>MiSans Bold</vt:lpstr>
      <vt:lpstr>Wingdings</vt:lpstr>
      <vt:lpstr>华文新魏</vt:lpstr>
      <vt:lpstr>华文楷体</vt:lpstr>
      <vt:lpstr>思源宋体 CN</vt:lpstr>
      <vt:lpstr>微软雅黑</vt:lpstr>
      <vt:lpstr>Arial Unicode MS</vt:lpstr>
      <vt:lpstr>汉仪菱心体简</vt:lpstr>
      <vt:lpstr>Office 主题​​</vt:lpstr>
      <vt:lpstr>3_Office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无形</cp:lastModifiedBy>
  <cp:revision>47</cp:revision>
  <dcterms:created xsi:type="dcterms:W3CDTF">2022-07-18T07:50:00Z</dcterms:created>
  <dcterms:modified xsi:type="dcterms:W3CDTF">2024-09-24T16:14:58Z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2052-12.1.0.17827</vt:lpwstr>
  </property>
  <property fmtid="{D5CDD505-2E9C-101B-9397-08002B2CF9AE}" pid="3" name="ICV">
    <vt:lpwstr>72CD0FA14DE249268E171D266B04FF41_13</vt:lpwstr>
  </property>
  <property fmtid="{D5CDD505-2E9C-101B-9397-08002B2CF9AE}" pid="4" name="KSOTemplateUUID">
    <vt:lpwstr>v1.0_mb_PdDfW7JY9/D3AsJXzoHACw==</vt:lpwstr>
  </property>
</Properties>
</file>

<file path=docProps/thumbnail.jpeg>
</file>